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</p:sldIdLst>
  <p:sldSz cx="18288000" cy="10287000"/>
  <p:notesSz cx="18288000" cy="10287000"/>
  <p:embeddedFontLst>
    <p:embeddedFont>
      <p:font typeface="NFKEVA+Montserrat-Italic"/>
      <p:regular r:id="rId10"/>
    </p:embeddedFont>
    <p:embeddedFont>
      <p:font typeface="PRIUVV+Montserrat-SemiBold"/>
      <p:regular r:id="rId11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font" Target="fonts/font1.fntdata" /><Relationship Id="rId11" Type="http://schemas.openxmlformats.org/officeDocument/2006/relationships/font" Target="fonts/font2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6241077" y="461054"/>
            <a:ext cx="1778506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0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94099" y="3858988"/>
            <a:ext cx="9337777" cy="42806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050"/>
              </a:lnSpc>
              <a:spcBef>
                <a:spcPts val="0"/>
              </a:spcBef>
              <a:spcAft>
                <a:spcPts val="0"/>
              </a:spcAft>
            </a:pPr>
            <a:r>
              <a:rPr dirty="0" sz="6600">
                <a:solidFill>
                  <a:srgbClr val="1b365d"/>
                </a:solidFill>
                <a:latin typeface="PRIUVV+Montserrat-SemiBold"/>
                <a:cs typeface="PRIUVV+Montserrat-SemiBold"/>
              </a:rPr>
              <a:t>BUSINESS</a:t>
            </a:r>
          </a:p>
          <a:p>
            <a:pPr marL="0" marR="0">
              <a:lnSpc>
                <a:spcPts val="12001"/>
              </a:lnSpc>
              <a:spcBef>
                <a:spcPts val="318"/>
              </a:spcBef>
              <a:spcAft>
                <a:spcPts val="0"/>
              </a:spcAft>
            </a:pPr>
            <a:r>
              <a:rPr dirty="0" sz="10350" spc="46">
                <a:solidFill>
                  <a:srgbClr val="29aae2"/>
                </a:solidFill>
                <a:latin typeface="PRIUVV+Montserrat-SemiBold"/>
                <a:cs typeface="PRIUVV+Montserrat-SemiBold"/>
              </a:rPr>
              <a:t>PROPOSAL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40571" y="8217335"/>
            <a:ext cx="3752506" cy="72515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59"/>
              </a:lnSpc>
              <a:spcBef>
                <a:spcPts val="0"/>
              </a:spcBef>
              <a:spcAft>
                <a:spcPts val="0"/>
              </a:spcAft>
            </a:pPr>
            <a:r>
              <a:rPr dirty="0" sz="2100" spc="247">
                <a:solidFill>
                  <a:srgbClr val="1b365d"/>
                </a:solidFill>
                <a:latin typeface="PRIUVV+Montserrat-SemiBold"/>
                <a:cs typeface="PRIUVV+Montserrat-SemiBold"/>
              </a:rPr>
              <a:t>PRESENTED</a:t>
            </a:r>
            <a:r>
              <a:rPr dirty="0" sz="2100" spc="301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100" spc="247">
                <a:solidFill>
                  <a:srgbClr val="1b365d"/>
                </a:solidFill>
                <a:latin typeface="PRIUVV+Montserrat-SemiBold"/>
                <a:cs typeface="PRIUVV+Montserrat-SemiBold"/>
              </a:rPr>
              <a:t>BY:</a:t>
            </a:r>
            <a:r>
              <a:rPr dirty="0" sz="2100" spc="301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100" spc="247">
                <a:solidFill>
                  <a:srgbClr val="1b365d"/>
                </a:solidFill>
                <a:latin typeface="PRIUVV+Montserrat-SemiBold"/>
                <a:cs typeface="PRIUVV+Montserrat-SemiBold"/>
              </a:rPr>
              <a:t>DR.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656810" y="9376453"/>
            <a:ext cx="425424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6241077" y="461054"/>
            <a:ext cx="1778506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0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26551" y="1234269"/>
            <a:ext cx="6007735" cy="1726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95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0" spc="510">
                <a:solidFill>
                  <a:srgbClr val="1b365d"/>
                </a:solidFill>
                <a:latin typeface="PRIUVV+Montserrat-SemiBold"/>
                <a:cs typeface="PRIUVV+Montserrat-SemiBold"/>
              </a:rPr>
              <a:t>Thêm</a:t>
            </a:r>
            <a:r>
              <a:rPr dirty="0" sz="5000" spc="640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5000" spc="510">
                <a:solidFill>
                  <a:srgbClr val="1b365d"/>
                </a:solidFill>
                <a:latin typeface="PRIUVV+Montserrat-SemiBold"/>
                <a:cs typeface="PRIUVV+Montserrat-SemiBold"/>
              </a:rPr>
              <a:t>tiêu</a:t>
            </a:r>
            <a:r>
              <a:rPr dirty="0" sz="5000" spc="640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5000" spc="510">
                <a:solidFill>
                  <a:srgbClr val="1b365d"/>
                </a:solidFill>
                <a:latin typeface="PRIUVV+Montserrat-SemiBold"/>
                <a:cs typeface="PRIUVV+Montserrat-SemiBold"/>
              </a:rPr>
              <a:t>đề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724130" y="9720370"/>
            <a:ext cx="472744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77001" y="9711274"/>
            <a:ext cx="4294483" cy="62156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spc="211">
                <a:solidFill>
                  <a:srgbClr val="1b365d"/>
                </a:solidFill>
                <a:latin typeface="PRIUVV+Montserrat-SemiBold"/>
                <a:cs typeface="PRIUVV+Montserrat-SemiBold"/>
              </a:rPr>
              <a:t>hello@reallygreatsite.com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6241077" y="461054"/>
            <a:ext cx="1778506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0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26551" y="1234269"/>
            <a:ext cx="6007735" cy="1726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95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0" spc="510">
                <a:solidFill>
                  <a:srgbClr val="1b365d"/>
                </a:solidFill>
                <a:latin typeface="PRIUVV+Montserrat-SemiBold"/>
                <a:cs typeface="PRIUVV+Montserrat-SemiBold"/>
              </a:rPr>
              <a:t>Thêm</a:t>
            </a:r>
            <a:r>
              <a:rPr dirty="0" sz="5000" spc="640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5000" spc="510">
                <a:solidFill>
                  <a:srgbClr val="1b365d"/>
                </a:solidFill>
                <a:latin typeface="PRIUVV+Montserrat-SemiBold"/>
                <a:cs typeface="PRIUVV+Montserrat-SemiBold"/>
              </a:rPr>
              <a:t>tiêu</a:t>
            </a:r>
            <a:r>
              <a:rPr dirty="0" sz="5000" spc="640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5000" spc="510">
                <a:solidFill>
                  <a:srgbClr val="1b365d"/>
                </a:solidFill>
                <a:latin typeface="PRIUVV+Montserrat-SemiBold"/>
                <a:cs typeface="PRIUVV+Montserrat-SemiBold"/>
              </a:rPr>
              <a:t>đề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725718" y="9720370"/>
            <a:ext cx="471830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3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77001" y="9711274"/>
            <a:ext cx="4294483" cy="62156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94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spc="211">
                <a:solidFill>
                  <a:srgbClr val="1b365d"/>
                </a:solidFill>
                <a:latin typeface="PRIUVV+Montserrat-SemiBold"/>
                <a:cs typeface="PRIUVV+Montserrat-SemiBold"/>
              </a:rPr>
              <a:t>hello@reallygreatsite.com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028700" y="3473803"/>
            <a:ext cx="10900256" cy="36959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05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700">
                <a:solidFill>
                  <a:srgbClr val="1b365d"/>
                </a:solidFill>
                <a:latin typeface="PRIUVV+Montserrat-SemiBold"/>
                <a:cs typeface="PRIUVV+Montserrat-SemiBold"/>
              </a:rPr>
              <a:t>THANK</a:t>
            </a:r>
            <a:r>
              <a:rPr dirty="0" sz="10700" spc="2863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10700" spc="47">
                <a:solidFill>
                  <a:srgbClr val="29aae2"/>
                </a:solidFill>
                <a:latin typeface="PRIUVV+Montserrat-SemiBold"/>
                <a:cs typeface="PRIUVV+Montserrat-SemiBold"/>
              </a:rPr>
              <a:t>YOU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0925" y="6275165"/>
            <a:ext cx="5217051" cy="15578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42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Fanpage: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facebook.com/ueh.3I</a:t>
            </a:r>
          </a:p>
          <a:p>
            <a:pPr marL="0" marR="0">
              <a:lnSpc>
                <a:spcPts val="2742"/>
              </a:lnSpc>
              <a:spcBef>
                <a:spcPts val="3456"/>
              </a:spcBef>
              <a:spcAft>
                <a:spcPts val="0"/>
              </a:spcAft>
            </a:pP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Website: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ai.ueh.edu.vn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061679" y="6273111"/>
            <a:ext cx="4612076" cy="77695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42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E-mail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: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3itech@ueh.edu.vn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050032" y="7082020"/>
            <a:ext cx="6529203" cy="120265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42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B1-1105,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279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Nguyen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Tri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Phuong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Street,</a:t>
            </a:r>
          </a:p>
          <a:p>
            <a:pPr marL="0" marR="0">
              <a:lnSpc>
                <a:spcPts val="2742"/>
              </a:lnSpc>
              <a:spcBef>
                <a:spcPts val="659"/>
              </a:spcBef>
              <a:spcAft>
                <a:spcPts val="0"/>
              </a:spcAft>
            </a:pP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Ward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5,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District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10,</a:t>
            </a:r>
            <a:r>
              <a:rPr dirty="0" sz="2250" spc="58">
                <a:solidFill>
                  <a:srgbClr val="1b365d"/>
                </a:solidFill>
                <a:latin typeface="PRIUVV+Montserrat-SemiBold"/>
                <a:cs typeface="PRIUVV+Montserrat-SemiBold"/>
              </a:rPr>
              <a:t> </a:t>
            </a:r>
            <a:r>
              <a:rPr dirty="0" sz="2250">
                <a:solidFill>
                  <a:srgbClr val="1b365d"/>
                </a:solidFill>
                <a:latin typeface="PRIUVV+Montserrat-SemiBold"/>
                <a:cs typeface="PRIUVV+Montserrat-SemiBold"/>
              </a:rPr>
              <a:t>HCMC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87911" y="9528853"/>
            <a:ext cx="1778507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1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/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0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2</a:t>
            </a:r>
            <a:r>
              <a:rPr dirty="0" sz="1800" spc="-150">
                <a:solidFill>
                  <a:srgbClr val="1d365d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4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740448" y="9531593"/>
            <a:ext cx="494004" cy="6099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102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1d365d"/>
                </a:solidFill>
                <a:latin typeface="NFKEVA+Montserrat-Italic"/>
                <a:cs typeface="NFKEVA+Montserrat-Italic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pdfcandle</dc:creator>
  <cp:lastModifiedBy>pdfcandle</cp:lastModifiedBy>
  <cp:revision>1</cp:revision>
  <dcterms:modified xsi:type="dcterms:W3CDTF">2024-11-12T21:42:58-07:00</dcterms:modified>
</cp:coreProperties>
</file>