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19.12-->
<p:presentation xmlns:r="http://schemas.openxmlformats.org/officeDocument/2006/relationships" xmlns:a="http://schemas.openxmlformats.org/drawingml/2006/main" xmlns:p="http://schemas.openxmlformats.org/presentationml/2006/main" saveSubsetFonts="1">
  <p:sldMasterIdLst>
    <p:sldMasterId id="2147483650" r:id="rId2"/>
    <p:sldMasterId id="2147483660" r:id="rId3"/>
    <p:sldMasterId id="2147483653" r:id="rId4"/>
  </p:sldMasterIdLst>
  <p:notesMasterIdLst>
    <p:notesMasterId r:id="rId5"/>
  </p:notesMasterIdLst>
  <p:handoutMasterIdLst>
    <p:handoutMasterId r:id="rId6"/>
  </p:handoutMasterIdLst>
  <p:sldIdLst>
    <p:sldId id="259" r:id="rId7"/>
    <p:sldId id="260" r:id="rId8"/>
  </p:sldIdLst>
  <p:sldSz cx="32918400" cy="43891200"/>
  <p:notesSz cx="6858000" cy="9144000"/>
  <p:custDataLst>
    <p:tags r:id="rId9"/>
  </p:custDataLst>
  <p:defaultTextStyle>
    <a:defPPr>
      <a:defRPr lang="en-US"/>
    </a:defPPr>
    <a:lvl1pPr marL="0" algn="l" defTabSz="4517274" rtl="0" eaLnBrk="1" latinLnBrk="0" hangingPunct="1">
      <a:defRPr sz="8934" kern="1200">
        <a:solidFill>
          <a:schemeClr val="tx1"/>
        </a:solidFill>
        <a:latin typeface="+mn-lt"/>
        <a:ea typeface="+mn-ea"/>
        <a:cs typeface="+mn-cs"/>
      </a:defRPr>
    </a:lvl1pPr>
    <a:lvl2pPr marL="2258637" algn="l" defTabSz="4517274" rtl="0" eaLnBrk="1" latinLnBrk="0" hangingPunct="1">
      <a:defRPr sz="8934" kern="1200">
        <a:solidFill>
          <a:schemeClr val="tx1"/>
        </a:solidFill>
        <a:latin typeface="+mn-lt"/>
        <a:ea typeface="+mn-ea"/>
        <a:cs typeface="+mn-cs"/>
      </a:defRPr>
    </a:lvl2pPr>
    <a:lvl3pPr marL="4517274" algn="l" defTabSz="4517274" rtl="0" eaLnBrk="1" latinLnBrk="0" hangingPunct="1">
      <a:defRPr sz="8934" kern="1200">
        <a:solidFill>
          <a:schemeClr val="tx1"/>
        </a:solidFill>
        <a:latin typeface="+mn-lt"/>
        <a:ea typeface="+mn-ea"/>
        <a:cs typeface="+mn-cs"/>
      </a:defRPr>
    </a:lvl3pPr>
    <a:lvl4pPr marL="6775908" algn="l" defTabSz="4517274" rtl="0" eaLnBrk="1" latinLnBrk="0" hangingPunct="1">
      <a:defRPr sz="8934" kern="1200">
        <a:solidFill>
          <a:schemeClr val="tx1"/>
        </a:solidFill>
        <a:latin typeface="+mn-lt"/>
        <a:ea typeface="+mn-ea"/>
        <a:cs typeface="+mn-cs"/>
      </a:defRPr>
    </a:lvl4pPr>
    <a:lvl5pPr marL="9034545" algn="l" defTabSz="4517274" rtl="0" eaLnBrk="1" latinLnBrk="0" hangingPunct="1">
      <a:defRPr sz="8934" kern="1200">
        <a:solidFill>
          <a:schemeClr val="tx1"/>
        </a:solidFill>
        <a:latin typeface="+mn-lt"/>
        <a:ea typeface="+mn-ea"/>
        <a:cs typeface="+mn-cs"/>
      </a:defRPr>
    </a:lvl5pPr>
    <a:lvl6pPr marL="11293182" algn="l" defTabSz="4517274" rtl="0" eaLnBrk="1" latinLnBrk="0" hangingPunct="1">
      <a:defRPr sz="8934" kern="1200">
        <a:solidFill>
          <a:schemeClr val="tx1"/>
        </a:solidFill>
        <a:latin typeface="+mn-lt"/>
        <a:ea typeface="+mn-ea"/>
        <a:cs typeface="+mn-cs"/>
      </a:defRPr>
    </a:lvl6pPr>
    <a:lvl7pPr marL="13551821" algn="l" defTabSz="4517274" rtl="0" eaLnBrk="1" latinLnBrk="0" hangingPunct="1">
      <a:defRPr sz="8934" kern="1200">
        <a:solidFill>
          <a:schemeClr val="tx1"/>
        </a:solidFill>
        <a:latin typeface="+mn-lt"/>
        <a:ea typeface="+mn-ea"/>
        <a:cs typeface="+mn-cs"/>
      </a:defRPr>
    </a:lvl7pPr>
    <a:lvl8pPr marL="15810455" algn="l" defTabSz="4517274" rtl="0" eaLnBrk="1" latinLnBrk="0" hangingPunct="1">
      <a:defRPr sz="8934" kern="1200">
        <a:solidFill>
          <a:schemeClr val="tx1"/>
        </a:solidFill>
        <a:latin typeface="+mn-lt"/>
        <a:ea typeface="+mn-ea"/>
        <a:cs typeface="+mn-cs"/>
      </a:defRPr>
    </a:lvl8pPr>
    <a:lvl9pPr marL="18069092" algn="l" defTabSz="4517274" rtl="0" eaLnBrk="1" latinLnBrk="0" hangingPunct="1">
      <a:defRPr sz="893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426" userDrawn="1">
          <p15:clr>
            <a:srgbClr val="A4A3A4"/>
          </p15:clr>
        </p15:guide>
        <p15:guide id="2" orient="horz" pos="385" userDrawn="1">
          <p15:clr>
            <a:srgbClr val="A4A3A4"/>
          </p15:clr>
        </p15:guide>
        <p15:guide id="3" orient="horz" pos="26880" userDrawn="1">
          <p15:clr>
            <a:srgbClr val="A4A3A4"/>
          </p15:clr>
        </p15:guide>
        <p15:guide id="4" orient="horz" userDrawn="1">
          <p15:clr>
            <a:srgbClr val="A4A3A4"/>
          </p15:clr>
        </p15:guide>
        <p15:guide id="5" pos="436" userDrawn="1">
          <p15:clr>
            <a:srgbClr val="A4A3A4"/>
          </p15:clr>
        </p15:guide>
        <p15:guide id="6" pos="20302"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p="http://schemas.openxmlformats.org/presentationml/2006/main">
  <p:cmAuthor id="0" name="A.KOTOULAS" initials="AK" lastIdx="0" clrIdx="0"/>
  <p:cmAuthor id="1" name="A.KOTOULAS" initials="HELP" lastIdx="0" clrIdx="1"/>
  <p:cmAuthor id="2" name="A.KOTOULAS" initials="HELP - " lastIdx="0" clrIdx="2"/>
  <p:cmAuthor id="3" name="PosterPresentations.com - 510.649.3001" initials="HELP - "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6BA5"/>
    <a:srgbClr val="F3F5FA"/>
    <a:srgbClr val="CDD2DE"/>
    <a:srgbClr val="E3E9E5"/>
    <a:srgbClr val="EAEAEA"/>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18" autoAdjust="0"/>
    <p:restoredTop sz="94567" autoAdjust="0"/>
  </p:normalViewPr>
  <p:slideViewPr>
    <p:cSldViewPr snapToGrid="0" snapToObjects="1" showGuides="1">
      <p:cViewPr>
        <p:scale>
          <a:sx n="42" d="100"/>
          <a:sy n="42" d="100"/>
        </p:scale>
        <p:origin x="168" y="-8048"/>
      </p:cViewPr>
      <p:guideLst>
        <p:guide orient="horz" pos="4426"/>
        <p:guide orient="horz" pos="385"/>
        <p:guide orient="horz" pos="26880"/>
        <p:guide orient="horz"/>
        <p:guide pos="436"/>
        <p:guide pos="2030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83" d="100"/>
          <a:sy n="83" d="100"/>
        </p:scale>
        <p:origin x="-2730" y="-84"/>
      </p:cViewPr>
      <p:guideLst>
        <p:guide orient="horz" pos="2880"/>
        <p:guide pos="2160"/>
      </p:guideLst>
    </p:cSldViewPr>
  </p:notes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presProps" Target="presProps.xml" /><Relationship Id="rId11" Type="http://schemas.openxmlformats.org/officeDocument/2006/relationships/viewProps" Target="viewProps.xml" /><Relationship Id="rId12" Type="http://schemas.openxmlformats.org/officeDocument/2006/relationships/theme" Target="theme/theme1.xml" /><Relationship Id="rId13" Type="http://schemas.openxmlformats.org/officeDocument/2006/relationships/tableStyles" Target="tableStyles.xml" /><Relationship Id="rId2" Type="http://schemas.openxmlformats.org/officeDocument/2006/relationships/slideMaster" Target="slideMasters/slideMaster1.xml" /><Relationship Id="rId3" Type="http://schemas.openxmlformats.org/officeDocument/2006/relationships/slideMaster" Target="slideMasters/slideMaster2.xml" /><Relationship Id="rId4" Type="http://schemas.openxmlformats.org/officeDocument/2006/relationships/slideMaster" Target="slideMasters/slideMaster3.xml" /><Relationship Id="rId5" Type="http://schemas.openxmlformats.org/officeDocument/2006/relationships/notesMaster" Target="notesMasters/notesMaster1.xml" /><Relationship Id="rId6" Type="http://schemas.openxmlformats.org/officeDocument/2006/relationships/handoutMaster" Target="handoutMasters/handoutMaster1.xml" /><Relationship Id="rId7" Type="http://schemas.openxmlformats.org/officeDocument/2006/relationships/slide" Target="slides/slide1.xml" /><Relationship Id="rId8" Type="http://schemas.openxmlformats.org/officeDocument/2006/relationships/slide" Target="slides/slide2.xml" /><Relationship Id="rId9" Type="http://schemas.openxmlformats.org/officeDocument/2006/relationships/tags" Target="tags/tag1.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5.xml" /></Relationships>
</file>

<file path=ppt/handoutMasters/handoutMaster1.xml><?xml version="1.0" encoding="utf-8"?>
<p:handoutMaster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58C5BC-9A70-462C-B28D-9600239EAC64}" type="datetimeFigureOut">
              <a:rPr lang="en-US" smtClean="0"/>
              <a:t>9/5/24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C131B7-05CA-4AEE-9267-6D0ED4DC84F3}" type="slidenum">
              <a:rPr lang="en-US" smtClean="0"/>
              <a:t>‹#›</a:t>
            </a:fld>
            <a:endParaRPr lang="en-US"/>
          </a:p>
        </p:txBody>
      </p:sp>
    </p:spTree>
    <p:extLst>
      <p:ext uri="{BB962C8B-B14F-4D97-AF65-F5344CB8AC3E}">
        <p14:creationId xmlns:p14="http://schemas.microsoft.com/office/powerpoint/2010/main" val="2639113555"/>
      </p:ext>
    </p:extLst>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4.xml" /></Relationships>
</file>

<file path=ppt/notesMasters/notesMaster1.xml><?xml version="1.0" encoding="utf-8"?>
<p:notesMaster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t>9/5/24</a:t>
            </a:fld>
            <a:endParaRPr lang="en-US"/>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t>‹#›</a:t>
            </a:fld>
            <a:endParaRPr lang="en-US"/>
          </a:p>
        </p:txBody>
      </p:sp>
    </p:spTree>
    <p:extLst>
      <p:ext uri="{BB962C8B-B14F-4D97-AF65-F5344CB8AC3E}">
        <p14:creationId xmlns:p14="http://schemas.microsoft.com/office/powerpoint/2010/main" val="3109100856"/>
      </p:ext>
    </p:extLst>
  </p:cSld>
  <p:clrMap bg1="lt1" tx1="dk1" bg2="lt2" tx2="dk2" accent1="accent1" accent2="accent2" accent3="accent3" accent4="accent4" accent5="accent5" accent6="accent6" hlink="hlink" folHlink="folHlink"/>
  <p:notesStyle>
    <a:lvl1pPr marL="0" algn="l" defTabSz="4517274" rtl="0" eaLnBrk="1" latinLnBrk="0" hangingPunct="1">
      <a:defRPr sz="6096" kern="1200">
        <a:solidFill>
          <a:schemeClr val="tx1"/>
        </a:solidFill>
        <a:latin typeface="+mn-lt"/>
        <a:ea typeface="+mn-ea"/>
        <a:cs typeface="+mn-cs"/>
      </a:defRPr>
    </a:lvl1pPr>
    <a:lvl2pPr marL="2258637" algn="l" defTabSz="4517274" rtl="0" eaLnBrk="1" latinLnBrk="0" hangingPunct="1">
      <a:defRPr sz="6096" kern="1200">
        <a:solidFill>
          <a:schemeClr val="tx1"/>
        </a:solidFill>
        <a:latin typeface="+mn-lt"/>
        <a:ea typeface="+mn-ea"/>
        <a:cs typeface="+mn-cs"/>
      </a:defRPr>
    </a:lvl2pPr>
    <a:lvl3pPr marL="4517274" algn="l" defTabSz="4517274" rtl="0" eaLnBrk="1" latinLnBrk="0" hangingPunct="1">
      <a:defRPr sz="6096" kern="1200">
        <a:solidFill>
          <a:schemeClr val="tx1"/>
        </a:solidFill>
        <a:latin typeface="+mn-lt"/>
        <a:ea typeface="+mn-ea"/>
        <a:cs typeface="+mn-cs"/>
      </a:defRPr>
    </a:lvl3pPr>
    <a:lvl4pPr marL="6775908" algn="l" defTabSz="4517274" rtl="0" eaLnBrk="1" latinLnBrk="0" hangingPunct="1">
      <a:defRPr sz="6096" kern="1200">
        <a:solidFill>
          <a:schemeClr val="tx1"/>
        </a:solidFill>
        <a:latin typeface="+mn-lt"/>
        <a:ea typeface="+mn-ea"/>
        <a:cs typeface="+mn-cs"/>
      </a:defRPr>
    </a:lvl4pPr>
    <a:lvl5pPr marL="9034545" algn="l" defTabSz="4517274" rtl="0" eaLnBrk="1" latinLnBrk="0" hangingPunct="1">
      <a:defRPr sz="6096" kern="1200">
        <a:solidFill>
          <a:schemeClr val="tx1"/>
        </a:solidFill>
        <a:latin typeface="+mn-lt"/>
        <a:ea typeface="+mn-ea"/>
        <a:cs typeface="+mn-cs"/>
      </a:defRPr>
    </a:lvl5pPr>
    <a:lvl6pPr marL="11293182" algn="l" defTabSz="4517274" rtl="0" eaLnBrk="1" latinLnBrk="0" hangingPunct="1">
      <a:defRPr sz="6096" kern="1200">
        <a:solidFill>
          <a:schemeClr val="tx1"/>
        </a:solidFill>
        <a:latin typeface="+mn-lt"/>
        <a:ea typeface="+mn-ea"/>
        <a:cs typeface="+mn-cs"/>
      </a:defRPr>
    </a:lvl6pPr>
    <a:lvl7pPr marL="13551821" algn="l" defTabSz="4517274" rtl="0" eaLnBrk="1" latinLnBrk="0" hangingPunct="1">
      <a:defRPr sz="6096" kern="1200">
        <a:solidFill>
          <a:schemeClr val="tx1"/>
        </a:solidFill>
        <a:latin typeface="+mn-lt"/>
        <a:ea typeface="+mn-ea"/>
        <a:cs typeface="+mn-cs"/>
      </a:defRPr>
    </a:lvl7pPr>
    <a:lvl8pPr marL="15810455" algn="l" defTabSz="4517274" rtl="0" eaLnBrk="1" latinLnBrk="0" hangingPunct="1">
      <a:defRPr sz="6096" kern="1200">
        <a:solidFill>
          <a:schemeClr val="tx1"/>
        </a:solidFill>
        <a:latin typeface="+mn-lt"/>
        <a:ea typeface="+mn-ea"/>
        <a:cs typeface="+mn-cs"/>
      </a:defRPr>
    </a:lvl8pPr>
    <a:lvl9pPr marL="18069092" algn="l" defTabSz="4517274" rtl="0" eaLnBrk="1" latinLnBrk="0" hangingPunct="1">
      <a:defRPr sz="6096" kern="1200">
        <a:solidFill>
          <a:schemeClr val="tx1"/>
        </a:solidFill>
        <a:latin typeface="+mn-lt"/>
        <a:ea typeface="+mn-ea"/>
        <a:cs typeface="+mn-cs"/>
      </a:defRPr>
    </a:lvl9pPr>
  </p:notesStyle>
</p:notesMaster>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slideLayout1.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showMasterSp="0" preserve="1" userDrawn="1">
  <p:cSld name="Custom Layout">
    <p:bg>
      <p:bgRef idx="1001">
        <a:schemeClr val="bg1"/>
      </p:bgRef>
    </p:bg>
    <p:spTree>
      <p:nvGrpSpPr>
        <p:cNvPr id="1" name=""/>
        <p:cNvGrpSpPr/>
        <p:nvPr/>
      </p:nvGrpSpPr>
      <p:grpSpPr>
        <a:xfrm>
          <a:off x="0" y="0"/>
          <a:ext cx="0" cy="0"/>
        </a:xfrm>
      </p:grpSpPr>
      <p:sp>
        <p:nvSpPr>
          <p:cNvPr id="2" name="Title 1"/>
          <p:cNvSpPr>
            <a:spLocks noGrp="1"/>
          </p:cNvSpPr>
          <p:nvPr>
            <p:ph type="title"/>
          </p:nvPr>
        </p:nvSpPr>
        <p:spPr>
          <a:xfrm>
            <a:off x="2263775" y="2336800"/>
            <a:ext cx="28390850" cy="84836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208064713"/>
      </p:ext>
    </p:extLst>
  </p:cSld>
  <p:clrMapOvr>
    <a:overrideClrMapping bg1="lt1" tx1="dk1" bg2="lt2" tx2="dk2" accent1="accent1" accent2="accent2" accent3="accent3" accent4="accent4" accent5="accent5" accent6="accent6" hlink="hlink" folHlink="folHlink"/>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image" Target="../media/image1.jpeg" /><Relationship Id="rId2" Type="http://schemas.openxmlformats.org/officeDocument/2006/relationships/image" Target="../media/image2.jpeg" /><Relationship Id="rId3" Type="http://schemas.openxmlformats.org/officeDocument/2006/relationships/image" Target="../media/image3.jpeg" /><Relationship Id="rId4" Type="http://schemas.openxmlformats.org/officeDocument/2006/relationships/image" Target="../media/image4.jpeg" /><Relationship Id="rId5" Type="http://schemas.openxmlformats.org/officeDocument/2006/relationships/hyperlink" Target="https://www.posterpresentations.com/how-to-change-the-research-poster-template-colors.html" TargetMode="External" /><Relationship Id="rId6" Type="http://schemas.openxmlformats.org/officeDocument/2006/relationships/image" Target="../media/image5.jpeg" /><Relationship Id="rId7" Type="http://schemas.openxmlformats.org/officeDocument/2006/relationships/image" Target="../media/image6.jpeg" /><Relationship Id="rId8" Type="http://schemas.openxmlformats.org/officeDocument/2006/relationships/theme" Target="../theme/theme1.xml" /></Relationships>
</file>

<file path=ppt/slideMasters/_rels/slideMaster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heme" Target="../theme/theme2.xml" /></Relationships>
</file>

<file path=ppt/slideMasters/_rels/slideMaster3.xml.rels>&#65279;<?xml version="1.0" encoding="utf-8" standalone="yes"?><Relationships xmlns="http://schemas.openxmlformats.org/package/2006/relationships"><Relationship Id="rId1" Type="http://schemas.openxmlformats.org/officeDocument/2006/relationships/image" Target="../media/image1.jpeg" /><Relationship Id="rId2" Type="http://schemas.openxmlformats.org/officeDocument/2006/relationships/image" Target="../media/image2.jpeg" /><Relationship Id="rId3" Type="http://schemas.openxmlformats.org/officeDocument/2006/relationships/image" Target="../media/image3.jpeg" /><Relationship Id="rId4" Type="http://schemas.openxmlformats.org/officeDocument/2006/relationships/image" Target="../media/image4.jpeg" /><Relationship Id="rId5" Type="http://schemas.openxmlformats.org/officeDocument/2006/relationships/hyperlink" Target="https://www.posterpresentations.com/how-to-change-the-research-poster-template-colors.html" TargetMode="External" /><Relationship Id="rId6" Type="http://schemas.openxmlformats.org/officeDocument/2006/relationships/image" Target="../media/image5.jpeg" /><Relationship Id="rId7" Type="http://schemas.openxmlformats.org/officeDocument/2006/relationships/image" Target="../media/image6.jpeg" /><Relationship Id="rId8" Type="http://schemas.openxmlformats.org/officeDocument/2006/relationships/theme" Target="../theme/theme3.xml" /></Relationships>
</file>

<file path=ppt/slideMasters/slideMaster1.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graphicFrame>
        <p:nvGraphicFramePr>
          <p:cNvPr id="64" name="Table 63">
            <a:extLst>
              <a:ext uri="{FF2B5EF4-FFF2-40B4-BE49-F238E27FC236}">
                <a16:creationId xmlns:a16="http://schemas.microsoft.com/office/drawing/2014/main" xmlns="" id="{745AF73F-8ED1-5441-8158-62167E6B6302}"/>
              </a:ext>
            </a:extLst>
          </p:cNvPr>
          <p:cNvGraphicFramePr>
            <a:graphicFrameLocks noGrp="1"/>
          </p:cNvGraphicFramePr>
          <p:nvPr userDrawn="1">
            <p:extLst>
              <p:ext uri="{D42A27DB-BD31-4B8C-83A1-F6EECF244321}">
                <p14:modId xmlns:p14="http://schemas.microsoft.com/office/powerpoint/2010/main" val="1482354703"/>
              </p:ext>
            </p:extLst>
          </p:nvPr>
        </p:nvGraphicFramePr>
        <p:xfrm>
          <a:off x="-14316939" y="35123"/>
          <a:ext cx="13655199" cy="44049615"/>
        </p:xfrm>
        <a:graphic>
          <a:graphicData uri="http://schemas.openxmlformats.org/drawingml/2006/table">
            <a:tbl>
              <a:tblPr firstRow="1" bandRow="1">
                <a:tableStyleId>{5C22544A-7EE6-4342-B048-85BDC9FD1C3A}</a:tableStyleId>
              </a:tblPr>
              <a:tblGrid>
                <a:gridCol w="5855239">
                  <a:extLst>
                    <a:ext uri="{9D8B030D-6E8A-4147-A177-3AD203B41FA5}">
                      <a16:colId xmlns:a16="http://schemas.microsoft.com/office/drawing/2014/main" xmlns="" val="20000"/>
                    </a:ext>
                  </a:extLst>
                </a:gridCol>
                <a:gridCol w="7799960">
                  <a:extLst>
                    <a:ext uri="{9D8B030D-6E8A-4147-A177-3AD203B41FA5}">
                      <a16:colId xmlns:a16="http://schemas.microsoft.com/office/drawing/2014/main" xmlns="" val="20001"/>
                    </a:ext>
                  </a:extLst>
                </a:gridCol>
              </a:tblGrid>
              <a:tr h="1697830">
                <a:tc gridSpan="2">
                  <a:txBody>
                    <a:bodyPr vert="horz" wrap="square"/>
                    <a:lstStyle/>
                    <a:p>
                      <a:pPr marL="0" marR="0" indent="0" algn="ctr" defTabSz="4388900" rtl="0" eaLnBrk="1" fontAlgn="auto" latinLnBrk="0" hangingPunct="1">
                        <a:lnSpc>
                          <a:spcPct val="100000"/>
                        </a:lnSpc>
                        <a:spcBef>
                          <a:spcPct val="0"/>
                        </a:spcBef>
                        <a:spcAft>
                          <a:spcPct val="0"/>
                        </a:spcAft>
                        <a:buClrTx/>
                        <a:buSzTx/>
                        <a:buFontTx/>
                        <a:buNone/>
                        <a:defRPr/>
                      </a:pPr>
                      <a:r>
                        <a:rPr lang="en-US" sz="4500" b="0" spc="600">
                          <a:solidFill>
                            <a:srgbClr val="1F3A4E"/>
                          </a:solidFill>
                          <a:latin typeface="Arial Black" panose="020b0a04020102020204" pitchFamily="34" charset="0"/>
                        </a:rPr>
                        <a:t>QUICK START GUIDE</a:t>
                      </a:r>
                      <a:br>
                        <a:rPr lang="en-US" sz="4500" b="0" spc="600">
                          <a:solidFill>
                            <a:srgbClr val="1F3A4E"/>
                          </a:solidFill>
                          <a:latin typeface="Arial Black" panose="020b0a04020102020204" pitchFamily="34" charset="0"/>
                        </a:rPr>
                      </a:br>
                      <a:r>
                        <a:rPr lang="en-US" sz="3700" b="1" spc="0">
                          <a:solidFill>
                            <a:srgbClr val="FF0000"/>
                          </a:solidFill>
                          <a:latin typeface="Trebuchet MS" pitchFamily="34" charset="0"/>
                        </a:rPr>
                        <a:t>(THIS SIDEBAR WILL NOT PRINT)</a:t>
                      </a:r>
                      <a:endParaRPr lang="en-US" sz="4500" b="1" spc="600">
                        <a:solidFill>
                          <a:schemeClr val="bg1"/>
                        </a:solidFill>
                        <a:latin typeface="Trebuchet MS" panose="020b0603020202020204" pitchFamily="34" charset="0"/>
                      </a:endParaRPr>
                    </a:p>
                  </a:txBody>
                  <a:tcPr marL="198846" marR="99423" marT="140645" marB="46882">
                    <a:solidFill>
                      <a:srgbClr val="FFC000"/>
                    </a:solidFill>
                  </a:tcPr>
                </a:tc>
                <a:tc hMerge="1">
                  <a:txBody>
                    <a:bodyPr vert="horz" wrap="square"/>
                    <a:lstStyle/>
                    <a:p>
                      <a:endParaRPr lang="en-US"/>
                    </a:p>
                  </a:txBody>
                  <a:tcPr/>
                </a:tc>
                <a:extLst>
                  <a:ext uri="{0D108BD9-81ED-4DB2-BD59-A6C34878D82A}">
                    <a16:rowId xmlns:a16="http://schemas.microsoft.com/office/drawing/2014/main" xmlns="" val="10000"/>
                  </a:ext>
                </a:extLst>
              </a:tr>
              <a:tr h="5219248">
                <a:tc gridSpan="2">
                  <a:txBody>
                    <a:bodyPr vert="horz" wrap="square"/>
                    <a:lstStyle/>
                    <a:p>
                      <a:pPr defTabSz="3765639"/>
                      <a:r>
                        <a:rPr lang="en-US" sz="2900" i="0">
                          <a:solidFill>
                            <a:srgbClr val="D9D9D9"/>
                          </a:solidFill>
                          <a:latin typeface="Arial"/>
                          <a:cs typeface="Arial"/>
                        </a:rPr>
                        <a:t>This PowerPoint template produces a </a:t>
                      </a:r>
                      <a:r>
                        <a:rPr lang="en-US" sz="2900" i="0">
                          <a:solidFill>
                            <a:srgbClr val="FFC000"/>
                          </a:solidFill>
                          <a:latin typeface="Arial"/>
                          <a:cs typeface="Arial"/>
                        </a:rPr>
                        <a:t>A0 </a:t>
                      </a:r>
                      <a:r>
                        <a:rPr lang="en-US" sz="2900" i="0">
                          <a:solidFill>
                            <a:srgbClr val="D9D9D9"/>
                          </a:solidFill>
                          <a:latin typeface="Arial"/>
                          <a:cs typeface="Arial"/>
                        </a:rPr>
                        <a:t>presentation poster. You can use it to create your research poster by placing your title, subtitle, text, tables, charts and photos. </a:t>
                      </a:r>
                    </a:p>
                    <a:p>
                      <a:pPr defTabSz="3765639"/>
                      <a:endParaRPr lang="en-US" sz="2900" i="0">
                        <a:solidFill>
                          <a:srgbClr val="D9D9D9"/>
                        </a:solidFill>
                        <a:latin typeface="Arial"/>
                        <a:cs typeface="Arial"/>
                      </a:endParaRPr>
                    </a:p>
                    <a:p>
                      <a:pPr defTabSz="3765639"/>
                      <a:r>
                        <a:rPr lang="en-US" sz="2900" i="0">
                          <a:solidFill>
                            <a:srgbClr val="D9D9D9"/>
                          </a:solidFill>
                          <a:latin typeface="Arial"/>
                          <a:cs typeface="Arial"/>
                        </a:rPr>
                        <a:t>We provide a series of online tutorials that will guide you through the poster design process and answer your poster production questions. For complete template tutorials, go online to </a:t>
                      </a:r>
                      <a:r>
                        <a:rPr lang="en-US" sz="2900" i="0" err="1">
                          <a:solidFill>
                            <a:srgbClr val="FFC000"/>
                          </a:solidFill>
                          <a:latin typeface="Arial"/>
                          <a:cs typeface="Arial"/>
                        </a:rPr>
                        <a:t>PosterPresentations.com</a:t>
                      </a:r>
                      <a:r>
                        <a:rPr lang="en-US" sz="2900" i="0">
                          <a:solidFill>
                            <a:srgbClr val="D9D9D9"/>
                          </a:solidFill>
                          <a:latin typeface="Arial"/>
                          <a:cs typeface="Arial"/>
                        </a:rPr>
                        <a:t> and click on the  </a:t>
                      </a:r>
                      <a:r>
                        <a:rPr lang="en-US" sz="2900" i="0">
                          <a:solidFill>
                            <a:srgbClr val="FFC000"/>
                          </a:solidFill>
                          <a:latin typeface="Arial"/>
                          <a:cs typeface="Arial"/>
                        </a:rPr>
                        <a:t>HELP DESK</a:t>
                      </a:r>
                      <a:r>
                        <a:rPr lang="en-US" sz="2900" i="0" baseline="0">
                          <a:solidFill>
                            <a:srgbClr val="D9D9D9"/>
                          </a:solidFill>
                          <a:latin typeface="Arial"/>
                          <a:cs typeface="Arial"/>
                        </a:rPr>
                        <a:t> </a:t>
                      </a:r>
                      <a:r>
                        <a:rPr lang="en-US" sz="2900" i="0">
                          <a:solidFill>
                            <a:srgbClr val="D9D9D9"/>
                          </a:solidFill>
                          <a:latin typeface="Arial"/>
                          <a:cs typeface="Arial"/>
                        </a:rPr>
                        <a:t>tab.</a:t>
                      </a:r>
                    </a:p>
                    <a:p>
                      <a:pPr defTabSz="3765639"/>
                      <a:endParaRPr lang="en-US" sz="2900" i="0">
                        <a:solidFill>
                          <a:srgbClr val="D9D9D9"/>
                        </a:solidFill>
                        <a:latin typeface="Arial"/>
                        <a:cs typeface="Arial"/>
                      </a:endParaRPr>
                    </a:p>
                    <a:p>
                      <a:pPr defTabSz="3765639"/>
                      <a:r>
                        <a:rPr lang="en-US" sz="2900" i="0">
                          <a:solidFill>
                            <a:srgbClr val="D9D9D9"/>
                          </a:solidFill>
                          <a:latin typeface="Arial"/>
                          <a:cs typeface="Arial"/>
                        </a:rPr>
                        <a:t>To print your poster using our same-day professional printing service, go online to </a:t>
                      </a:r>
                      <a:r>
                        <a:rPr lang="en-US" sz="2900" i="0" err="1">
                          <a:solidFill>
                            <a:srgbClr val="FFC000"/>
                          </a:solidFill>
                          <a:latin typeface="Arial"/>
                          <a:cs typeface="Arial"/>
                        </a:rPr>
                        <a:t>PosterPresentations.com</a:t>
                      </a:r>
                      <a:r>
                        <a:rPr lang="en-US" sz="2900" i="0">
                          <a:solidFill>
                            <a:srgbClr val="D9D9D9"/>
                          </a:solidFill>
                          <a:latin typeface="Arial"/>
                          <a:cs typeface="Arial"/>
                        </a:rPr>
                        <a:t> and click on "</a:t>
                      </a:r>
                      <a:r>
                        <a:rPr lang="en-US" sz="2900" i="0">
                          <a:solidFill>
                            <a:srgbClr val="FFC000"/>
                          </a:solidFill>
                          <a:latin typeface="Arial"/>
                          <a:cs typeface="Arial"/>
                        </a:rPr>
                        <a:t>Order your poster</a:t>
                      </a:r>
                      <a:r>
                        <a:rPr lang="en-US" sz="2900" i="0">
                          <a:solidFill>
                            <a:srgbClr val="D9D9D9"/>
                          </a:solidFill>
                          <a:latin typeface="Arial"/>
                          <a:cs typeface="Arial"/>
                        </a:rPr>
                        <a:t>".</a:t>
                      </a:r>
                      <a:endParaRPr lang="en-US" sz="2900" b="1">
                        <a:solidFill>
                          <a:srgbClr val="D9D9D9"/>
                        </a:solidFill>
                        <a:latin typeface="Arial"/>
                        <a:cs typeface="Arial"/>
                      </a:endParaRPr>
                    </a:p>
                  </a:txBody>
                  <a:tcPr marL="198846" marR="99423" marT="140645" marB="46882">
                    <a:solidFill>
                      <a:srgbClr val="010101"/>
                    </a:solidFill>
                  </a:tcPr>
                </a:tc>
                <a:tc hMerge="1">
                  <a:txBody>
                    <a:bodyPr vert="horz" wrap="square"/>
                    <a:lstStyle/>
                    <a:p>
                      <a:pPr marL="0" indent="0" algn="l" defTabSz="114300"/>
                      <a:endParaRPr lang="en-US" sz="2400" b="0" baseline="0">
                        <a:solidFill>
                          <a:srgbClr val="FFC000"/>
                        </a:solidFill>
                        <a:latin typeface="Arial" panose="020b0604020202020204" pitchFamily="34" charset="0"/>
                        <a:cs typeface="Arial" panose="020b0604020202020204" pitchFamily="34" charset="0"/>
                      </a:endParaRPr>
                    </a:p>
                  </a:txBody>
                  <a:tcPr>
                    <a:solidFill>
                      <a:schemeClr val="tx1">
                        <a:lumMod val="95000"/>
                        <a:lumOff val="5000"/>
                      </a:schemeClr>
                    </a:solidFill>
                  </a:tcPr>
                </a:tc>
                <a:extLst>
                  <a:ext uri="{0D108BD9-81ED-4DB2-BD59-A6C34878D82A}">
                    <a16:rowId xmlns:a16="http://schemas.microsoft.com/office/drawing/2014/main" xmlns="" val="677555919"/>
                  </a:ext>
                </a:extLst>
              </a:tr>
              <a:tr h="6225369">
                <a:tc>
                  <a:txBody>
                    <a:bodyPr vert="horz" wrap="square"/>
                    <a:lstStyle/>
                    <a:p>
                      <a:pPr algn="ctr"/>
                      <a:endParaRPr lang="en-US" sz="2900">
                        <a:solidFill>
                          <a:srgbClr val="1F3A4E"/>
                        </a:solidFill>
                      </a:endParaRPr>
                    </a:p>
                    <a:p>
                      <a:pPr algn="ctr"/>
                      <a:endParaRPr lang="en-US" sz="2900">
                        <a:solidFill>
                          <a:srgbClr val="1F3A4E"/>
                        </a:solidFill>
                      </a:endParaRPr>
                    </a:p>
                    <a:p>
                      <a:pPr algn="ctr"/>
                      <a:r>
                        <a:rPr lang="en-US" sz="2900">
                          <a:solidFill>
                            <a:schemeClr val="bg1"/>
                          </a:solidFill>
                          <a:latin typeface="Arial" panose="020b0604020202020204" pitchFamily="34" charset="0"/>
                          <a:cs typeface="Arial" panose="020b0604020202020204" pitchFamily="34" charset="0"/>
                        </a:rPr>
                        <a:t>This is a template for a</a:t>
                      </a:r>
                    </a:p>
                    <a:p>
                      <a:pPr algn="ctr"/>
                      <a:r>
                        <a:rPr lang="en-US" sz="2900">
                          <a:solidFill>
                            <a:schemeClr val="bg1"/>
                          </a:solidFill>
                          <a:latin typeface="Arial" panose="020b0604020202020204" pitchFamily="34" charset="0"/>
                          <a:cs typeface="Arial" panose="020b0604020202020204" pitchFamily="34" charset="0"/>
                        </a:rPr>
                        <a:t>presentation poster </a:t>
                      </a:r>
                      <a:br>
                        <a:rPr lang="en-US" sz="2900">
                          <a:solidFill>
                            <a:schemeClr val="bg1"/>
                          </a:solidFill>
                          <a:latin typeface="Arial" panose="020b0604020202020204" pitchFamily="34" charset="0"/>
                          <a:cs typeface="Arial" panose="020b0604020202020204" pitchFamily="34" charset="0"/>
                        </a:rPr>
                      </a:br>
                      <a:r>
                        <a:rPr lang="en-US" sz="4500" b="1">
                          <a:solidFill>
                            <a:srgbClr val="FFC000"/>
                          </a:solidFill>
                          <a:latin typeface="Arial" panose="020b0604020202020204" pitchFamily="34" charset="0"/>
                          <a:cs typeface="Arial" panose="020b0604020202020204" pitchFamily="34" charset="0"/>
                        </a:rPr>
                        <a:t>A0</a:t>
                      </a:r>
                    </a:p>
                    <a:p>
                      <a:pPr marL="0" marR="0" indent="0" algn="ctr" defTabSz="5381713" rtl="0" eaLnBrk="1" fontAlgn="auto" latinLnBrk="0" hangingPunct="1">
                        <a:lnSpc>
                          <a:spcPct val="100000"/>
                        </a:lnSpc>
                        <a:spcBef>
                          <a:spcPct val="0"/>
                        </a:spcBef>
                        <a:spcAft>
                          <a:spcPct val="0"/>
                        </a:spcAft>
                        <a:buClrTx/>
                        <a:buSzTx/>
                        <a:buFontTx/>
                        <a:buNone/>
                        <a:defRPr/>
                      </a:pPr>
                      <a:r>
                        <a:rPr lang="en-US" sz="2900">
                          <a:solidFill>
                            <a:srgbClr val="FFC000"/>
                          </a:solidFill>
                          <a:latin typeface="Arial" panose="020b0604020202020204" pitchFamily="34" charset="0"/>
                          <a:cs typeface="Arial" panose="020b0604020202020204" pitchFamily="34" charset="0"/>
                        </a:rPr>
                        <a:t>(841mm x 1189mm)</a:t>
                      </a:r>
                    </a:p>
                    <a:p>
                      <a:pPr marL="0" marR="0" indent="0" algn="ctr" defTabSz="5381713" rtl="0" eaLnBrk="1" fontAlgn="auto" latinLnBrk="0" hangingPunct="1">
                        <a:lnSpc>
                          <a:spcPct val="100000"/>
                        </a:lnSpc>
                        <a:spcBef>
                          <a:spcPct val="0"/>
                        </a:spcBef>
                        <a:spcAft>
                          <a:spcPct val="0"/>
                        </a:spcAft>
                        <a:buClrTx/>
                        <a:buSzTx/>
                        <a:buFontTx/>
                        <a:buNone/>
                        <a:defRPr/>
                      </a:pPr>
                      <a:r>
                        <a:rPr lang="en-US" sz="2900">
                          <a:solidFill>
                            <a:srgbClr val="FFC000"/>
                          </a:solidFill>
                          <a:latin typeface="Arial" panose="020b0604020202020204" pitchFamily="34" charset="0"/>
                          <a:cs typeface="Arial" panose="020b0604020202020204" pitchFamily="34" charset="0"/>
                        </a:rPr>
                        <a:t>(33.11 x 46.81 inches)</a:t>
                      </a:r>
                      <a:br>
                        <a:rPr lang="en-US" sz="2900">
                          <a:solidFill>
                            <a:schemeClr val="bg1"/>
                          </a:solidFill>
                          <a:latin typeface="Arial" panose="020b0604020202020204" pitchFamily="34" charset="0"/>
                          <a:cs typeface="Arial" panose="020b0604020202020204" pitchFamily="34" charset="0"/>
                        </a:rPr>
                      </a:br>
                      <a:endParaRPr lang="en-US" sz="2900">
                        <a:solidFill>
                          <a:srgbClr val="1F3A4E"/>
                        </a:solidFill>
                      </a:endParaRPr>
                    </a:p>
                  </a:txBody>
                  <a:tcPr marL="99423" marR="99423" marT="46882" marB="46882">
                    <a:solidFill>
                      <a:srgbClr val="010101"/>
                    </a:solidFill>
                  </a:tcPr>
                </a:tc>
                <a:tc>
                  <a:txBody>
                    <a:bodyPr vert="horz" wrap="square"/>
                    <a:lstStyle/>
                    <a:p>
                      <a:pPr marL="0" marR="0" indent="0" algn="l" defTabSz="4388900" rtl="0" eaLnBrk="1" fontAlgn="auto" latinLnBrk="0" hangingPunct="1">
                        <a:lnSpc>
                          <a:spcPct val="100000"/>
                        </a:lnSpc>
                        <a:spcBef>
                          <a:spcPct val="0"/>
                        </a:spcBef>
                        <a:spcAft>
                          <a:spcPct val="0"/>
                        </a:spcAft>
                        <a:buClrTx/>
                        <a:buSzTx/>
                        <a:buFontTx/>
                        <a:buNone/>
                        <a:defRPr/>
                      </a:pPr>
                      <a:r>
                        <a:rPr lang="en-US" sz="3300" b="1" baseline="0">
                          <a:solidFill>
                            <a:srgbClr val="FFC000"/>
                          </a:solidFill>
                          <a:latin typeface="Arial" panose="020b0604020202020204" pitchFamily="34" charset="0"/>
                          <a:cs typeface="Arial" panose="020b0604020202020204" pitchFamily="34" charset="0"/>
                        </a:rPr>
                        <a:t>Important: Check the template size</a:t>
                      </a:r>
                      <a:br>
                        <a:rPr lang="en-US" sz="2900" b="0" baseline="0">
                          <a:solidFill>
                            <a:srgbClr val="FFC000"/>
                          </a:solidFill>
                          <a:latin typeface="Arial" panose="020b0604020202020204" pitchFamily="34" charset="0"/>
                          <a:cs typeface="Arial" panose="020b0604020202020204" pitchFamily="34" charset="0"/>
                        </a:rPr>
                      </a:br>
                      <a:r>
                        <a:rPr lang="en-US" sz="2900" b="0" baseline="0">
                          <a:solidFill>
                            <a:srgbClr val="D9D9D9"/>
                          </a:solidFill>
                          <a:latin typeface="Arial" panose="020b0604020202020204" pitchFamily="34" charset="0"/>
                          <a:cs typeface="Arial" panose="020b0604020202020204" pitchFamily="34" charset="0"/>
                        </a:rPr>
                        <a:t>Before you start working on your poster and to avoid printing problems check that you have downloaded and that you are using the correct size template for your poster presentation.</a:t>
                      </a:r>
                      <a:br>
                        <a:rPr lang="en-US" sz="2900" b="0" baseline="0">
                          <a:solidFill>
                            <a:srgbClr val="D9D9D9"/>
                          </a:solidFill>
                          <a:latin typeface="Arial" panose="020b0604020202020204" pitchFamily="34" charset="0"/>
                          <a:cs typeface="Arial" panose="020b0604020202020204" pitchFamily="34" charset="0"/>
                        </a:rPr>
                      </a:br>
                      <a:endParaRPr lang="en-US" sz="2900" b="0" baseline="0">
                        <a:solidFill>
                          <a:srgbClr val="FFC000"/>
                        </a:solidFill>
                        <a:latin typeface="Arial" panose="020b0604020202020204" pitchFamily="34" charset="0"/>
                        <a:cs typeface="Arial" panose="020b0604020202020204" pitchFamily="34" charset="0"/>
                      </a:endParaRPr>
                    </a:p>
                  </a:txBody>
                  <a:tcPr marL="198846" marR="99423" marT="140645" marB="46882">
                    <a:solidFill>
                      <a:srgbClr val="010101"/>
                    </a:solidFill>
                  </a:tcPr>
                </a:tc>
                <a:extLst>
                  <a:ext uri="{0D108BD9-81ED-4DB2-BD59-A6C34878D82A}">
                    <a16:rowId xmlns:a16="http://schemas.microsoft.com/office/drawing/2014/main" xmlns="" val="10008"/>
                  </a:ext>
                </a:extLst>
              </a:tr>
              <a:tr h="4731172">
                <a:tc>
                  <a:txBody>
                    <a:bodyPr vert="horz" wrap="square"/>
                    <a:lstStyle/>
                    <a:p>
                      <a:endParaRPr lang="en-US" sz="2900">
                        <a:solidFill>
                          <a:srgbClr val="1F3A4E"/>
                        </a:solidFill>
                      </a:endParaRPr>
                    </a:p>
                  </a:txBody>
                  <a:tcPr marL="99423" marR="99423" marT="46882" marB="46882">
                    <a:blipFill rotWithShape="1">
                      <a:blip r:embed="rId1"/>
                      <a:stretch>
                        <a:fillRect/>
                      </a:stretch>
                    </a:blipFill>
                  </a:tcPr>
                </a:tc>
                <a:tc>
                  <a:txBody>
                    <a:bodyPr vert="horz" wrap="square"/>
                    <a:lstStyle/>
                    <a:p>
                      <a:pPr algn="l"/>
                      <a:r>
                        <a:rPr lang="en-US" sz="3300" b="1" baseline="0">
                          <a:solidFill>
                            <a:srgbClr val="FFC000"/>
                          </a:solidFill>
                          <a:latin typeface="Arial" panose="020b0604020202020204" pitchFamily="34" charset="0"/>
                          <a:cs typeface="Arial" panose="020b0604020202020204" pitchFamily="34" charset="0"/>
                        </a:rPr>
                        <a:t>How to </a:t>
                      </a:r>
                      <a:r>
                        <a:rPr lang="en-US" sz="4900" b="1" baseline="0">
                          <a:solidFill>
                            <a:srgbClr val="FFC000"/>
                          </a:solidFill>
                          <a:latin typeface="Arial" panose="020b0604020202020204" pitchFamily="34" charset="0"/>
                          <a:cs typeface="Arial" panose="020b0604020202020204" pitchFamily="34" charset="0"/>
                        </a:rPr>
                        <a:t>Zoom in </a:t>
                      </a:r>
                      <a:r>
                        <a:rPr lang="en-US" sz="3300" b="1" baseline="0">
                          <a:solidFill>
                            <a:srgbClr val="FFC000"/>
                          </a:solidFill>
                          <a:latin typeface="Arial" panose="020b0604020202020204" pitchFamily="34" charset="0"/>
                          <a:cs typeface="Arial" panose="020b0604020202020204" pitchFamily="34" charset="0"/>
                        </a:rPr>
                        <a:t>and </a:t>
                      </a:r>
                      <a:r>
                        <a:rPr lang="en-US" sz="2500" b="1" baseline="0">
                          <a:solidFill>
                            <a:srgbClr val="FFC000"/>
                          </a:solidFill>
                          <a:latin typeface="Arial" panose="020b0604020202020204" pitchFamily="34" charset="0"/>
                          <a:cs typeface="Arial" panose="020b0604020202020204" pitchFamily="34" charset="0"/>
                        </a:rPr>
                        <a:t>out</a:t>
                      </a:r>
                      <a:endParaRPr lang="en-US" sz="3300" b="1" baseline="0">
                        <a:solidFill>
                          <a:srgbClr val="FFC000"/>
                        </a:solidFill>
                        <a:latin typeface="Arial" panose="020b0604020202020204" pitchFamily="34" charset="0"/>
                        <a:cs typeface="Arial" panose="020b0604020202020204" pitchFamily="34" charset="0"/>
                      </a:endParaRPr>
                    </a:p>
                    <a:p>
                      <a:pPr algn="l"/>
                      <a:r>
                        <a:rPr lang="en-US" sz="2900" b="0" baseline="0">
                          <a:solidFill>
                            <a:srgbClr val="D9D9D9"/>
                          </a:solidFill>
                          <a:latin typeface="Arial" panose="020b0604020202020204" pitchFamily="34" charset="0"/>
                          <a:cs typeface="Arial" panose="020b0604020202020204" pitchFamily="34" charset="0"/>
                        </a:rPr>
                        <a:t>Use the PowerPoint zoom tool to adjust the screen magnification to view comfortably. PowerPoint provides 2 ways to zoom: </a:t>
                      </a:r>
                      <a:br>
                        <a:rPr lang="en-US" sz="2900" b="0" baseline="0">
                          <a:solidFill>
                            <a:srgbClr val="D9D9D9"/>
                          </a:solidFill>
                          <a:latin typeface="Arial" panose="020b0604020202020204" pitchFamily="34" charset="0"/>
                          <a:cs typeface="Arial" panose="020b0604020202020204" pitchFamily="34" charset="0"/>
                        </a:rPr>
                      </a:br>
                      <a:r>
                        <a:rPr lang="en-US" sz="2900" b="0" baseline="0">
                          <a:solidFill>
                            <a:srgbClr val="FFC000"/>
                          </a:solidFill>
                          <a:latin typeface="Arial" panose="020b0604020202020204" pitchFamily="34" charset="0"/>
                          <a:cs typeface="Arial" panose="020b0604020202020204" pitchFamily="34" charset="0"/>
                        </a:rPr>
                        <a:t>1. </a:t>
                      </a:r>
                      <a:r>
                        <a:rPr lang="en-US" sz="2900" b="0" baseline="0">
                          <a:solidFill>
                            <a:srgbClr val="D9D9D9"/>
                          </a:solidFill>
                          <a:latin typeface="Arial" panose="020b0604020202020204" pitchFamily="34" charset="0"/>
                          <a:cs typeface="Arial" panose="020b0604020202020204" pitchFamily="34" charset="0"/>
                        </a:rPr>
                        <a:t>On the top menu bar click on the VIEW tab and then click on ZOOM. Choose the zoom percentage that works best for you. </a:t>
                      </a:r>
                      <a:br>
                        <a:rPr lang="en-US" sz="2900" b="0" baseline="0">
                          <a:solidFill>
                            <a:srgbClr val="D9D9D9"/>
                          </a:solidFill>
                          <a:latin typeface="Arial" panose="020b0604020202020204" pitchFamily="34" charset="0"/>
                          <a:cs typeface="Arial" panose="020b0604020202020204" pitchFamily="34" charset="0"/>
                        </a:rPr>
                      </a:br>
                      <a:r>
                        <a:rPr lang="en-US" sz="2900" b="0" baseline="0">
                          <a:solidFill>
                            <a:srgbClr val="FFC000"/>
                          </a:solidFill>
                          <a:latin typeface="Arial" panose="020b0604020202020204" pitchFamily="34" charset="0"/>
                          <a:cs typeface="Arial" panose="020b0604020202020204" pitchFamily="34" charset="0"/>
                        </a:rPr>
                        <a:t>2. </a:t>
                      </a:r>
                      <a:r>
                        <a:rPr lang="en-US" sz="2900" b="0" baseline="0">
                          <a:solidFill>
                            <a:srgbClr val="D9D9D9"/>
                          </a:solidFill>
                          <a:latin typeface="Arial" panose="020b0604020202020204" pitchFamily="34" charset="0"/>
                          <a:cs typeface="Arial" panose="020b0604020202020204" pitchFamily="34" charset="0"/>
                        </a:rPr>
                        <a:t>For better zoom flexibility, use the zoom slider at the bottom right of the window.</a:t>
                      </a:r>
                    </a:p>
                  </a:txBody>
                  <a:tcPr marL="198846" marR="99423" marT="140645" marB="46882">
                    <a:solidFill>
                      <a:srgbClr val="010101"/>
                    </a:solidFill>
                  </a:tcPr>
                </a:tc>
                <a:extLst>
                  <a:ext uri="{0D108BD9-81ED-4DB2-BD59-A6C34878D82A}">
                    <a16:rowId xmlns:a16="http://schemas.microsoft.com/office/drawing/2014/main" xmlns="" val="10001"/>
                  </a:ext>
                </a:extLst>
              </a:tr>
              <a:tr h="2892595">
                <a:tc gridSpan="2">
                  <a:txBody>
                    <a:bodyPr vert="horz" wrap="square"/>
                    <a:lstStyle/>
                    <a:p>
                      <a:pPr marL="0" marR="0" lvl="0" indent="0" algn="l" defTabSz="4388900" rtl="0" eaLnBrk="1" fontAlgn="auto" latinLnBrk="0" hangingPunct="1">
                        <a:lnSpc>
                          <a:spcPct val="100000"/>
                        </a:lnSpc>
                        <a:spcBef>
                          <a:spcPct val="0"/>
                        </a:spcBef>
                        <a:spcAft>
                          <a:spcPct val="0"/>
                        </a:spcAft>
                        <a:buClrTx/>
                        <a:buSzTx/>
                        <a:buFontTx/>
                        <a:buNone/>
                        <a:defRPr/>
                      </a:pPr>
                      <a:r>
                        <a:rPr lang="en-US" sz="3300" b="1" baseline="0">
                          <a:solidFill>
                            <a:srgbClr val="FFC000"/>
                          </a:solidFill>
                          <a:latin typeface="Arial" panose="020b0604020202020204" pitchFamily="34" charset="0"/>
                          <a:cs typeface="Arial" panose="020b0604020202020204" pitchFamily="34" charset="0"/>
                        </a:rPr>
                        <a:t>Ruler and Guides</a:t>
                      </a:r>
                      <a:br>
                        <a:rPr lang="en-US" sz="2900" b="0" baseline="0">
                          <a:solidFill>
                            <a:srgbClr val="FFC000"/>
                          </a:solidFill>
                          <a:latin typeface="Arial" panose="020b0604020202020204" pitchFamily="34" charset="0"/>
                          <a:cs typeface="Arial" panose="020b0604020202020204" pitchFamily="34" charset="0"/>
                        </a:rPr>
                      </a:br>
                      <a:r>
                        <a:rPr lang="en-US" sz="2900" b="0" baseline="0">
                          <a:solidFill>
                            <a:srgbClr val="D9D9D9"/>
                          </a:solidFill>
                          <a:latin typeface="Arial" panose="020b0604020202020204" pitchFamily="34" charset="0"/>
                          <a:cs typeface="Arial" panose="020b0604020202020204" pitchFamily="34" charset="0"/>
                        </a:rPr>
                        <a:t>The dotted lines on his poster template are guides.  The horizontal and vertical guides will help you align your poster elements accurately. Text boxes and other elements will ”snap” to the guides and stay within the boundaries of the columns. To hide the guides go to VIEW and uncheck the Guides box.</a:t>
                      </a:r>
                    </a:p>
                  </a:txBody>
                  <a:tcPr marL="99423" marR="99423" marT="46882" marB="46882">
                    <a:solidFill>
                      <a:srgbClr val="010101"/>
                    </a:solidFill>
                  </a:tcPr>
                </a:tc>
                <a:tc hMerge="1">
                  <a:txBody>
                    <a:bodyPr vert="horz" wrap="square"/>
                    <a:lstStyle/>
                    <a:p>
                      <a:endParaRPr lang="en-US" sz="2400" b="0" baseline="0">
                        <a:solidFill>
                          <a:schemeClr val="bg1"/>
                        </a:solidFill>
                        <a:latin typeface="Arial" panose="020b0604020202020204" pitchFamily="34" charset="0"/>
                        <a:cs typeface="Arial" panose="020b0604020202020204" pitchFamily="34" charset="0"/>
                      </a:endParaRPr>
                    </a:p>
                  </a:txBody>
                  <a:tcPr marL="182880" marT="137160">
                    <a:solidFill>
                      <a:schemeClr val="tx1">
                        <a:lumMod val="95000"/>
                        <a:lumOff val="5000"/>
                      </a:schemeClr>
                    </a:solidFill>
                  </a:tcPr>
                </a:tc>
                <a:extLst>
                  <a:ext uri="{0D108BD9-81ED-4DB2-BD59-A6C34878D82A}">
                    <a16:rowId xmlns:a16="http://schemas.microsoft.com/office/drawing/2014/main" xmlns="" val="10002"/>
                  </a:ext>
                </a:extLst>
              </a:tr>
              <a:tr h="5722309">
                <a:tc>
                  <a:txBody>
                    <a:bodyPr vert="horz" wrap="square"/>
                    <a:lstStyle/>
                    <a:p>
                      <a:endParaRPr lang="en-US" sz="2900">
                        <a:solidFill>
                          <a:srgbClr val="1F3A4E"/>
                        </a:solidFill>
                      </a:endParaRPr>
                    </a:p>
                  </a:txBody>
                  <a:tcPr marL="99423" marR="99423" marT="46882" marB="46882">
                    <a:blipFill rotWithShape="1">
                      <a:blip r:embed="rId2"/>
                      <a:stretch>
                        <a:fillRect/>
                      </a:stretch>
                    </a:blipFill>
                  </a:tcPr>
                </a:tc>
                <a:tc>
                  <a:txBody>
                    <a:bodyPr vert="horz" wrap="square"/>
                    <a:lstStyle/>
                    <a:p>
                      <a:pPr marL="0" lvl="1" indent="0" algn="l" defTabSz="114300"/>
                      <a:r>
                        <a:rPr lang="en-US" sz="3300" b="1" baseline="0">
                          <a:solidFill>
                            <a:srgbClr val="FFC000"/>
                          </a:solidFill>
                          <a:latin typeface="Arial" panose="020b0604020202020204" pitchFamily="34" charset="0"/>
                          <a:cs typeface="Arial" panose="020b0604020202020204" pitchFamily="34" charset="0"/>
                        </a:rPr>
                        <a:t>Headers and text containers</a:t>
                      </a:r>
                      <a:br>
                        <a:rPr lang="en-US" sz="2900" b="0" baseline="0">
                          <a:solidFill>
                            <a:schemeClr val="bg1"/>
                          </a:solidFill>
                          <a:latin typeface="Arial" panose="020b0604020202020204" pitchFamily="34" charset="0"/>
                          <a:cs typeface="Arial" panose="020b0604020202020204" pitchFamily="34" charset="0"/>
                        </a:rPr>
                      </a:br>
                      <a:r>
                        <a:rPr lang="en-US" sz="2900" b="0" baseline="0">
                          <a:solidFill>
                            <a:srgbClr val="D9D9D9"/>
                          </a:solidFill>
                          <a:latin typeface="Arial" panose="020b0604020202020204" pitchFamily="34" charset="0"/>
                          <a:cs typeface="Arial" panose="020b0604020202020204" pitchFamily="34" charset="0"/>
                        </a:rPr>
                        <a:t>Included in this template are commonly used section headers such as Abstract, Objectives, Methods, Results, etc. </a:t>
                      </a:r>
                      <a:br>
                        <a:rPr lang="en-US" sz="2900" b="0" baseline="0">
                          <a:solidFill>
                            <a:schemeClr val="bg1"/>
                          </a:solidFill>
                          <a:latin typeface="Arial" panose="020b0604020202020204" pitchFamily="34" charset="0"/>
                          <a:cs typeface="Arial" panose="020b0604020202020204" pitchFamily="34" charset="0"/>
                        </a:rPr>
                      </a:br>
                      <a:r>
                        <a:rPr lang="en-US" sz="2900" b="0" baseline="0">
                          <a:solidFill>
                            <a:srgbClr val="FFC000"/>
                          </a:solidFill>
                          <a:latin typeface="Arial" panose="020b0604020202020204" pitchFamily="34" charset="0"/>
                          <a:cs typeface="Arial" panose="020b0604020202020204" pitchFamily="34" charset="0"/>
                        </a:rPr>
                        <a:t>-</a:t>
                      </a:r>
                      <a:r>
                        <a:rPr lang="en-US" sz="2900" b="0" baseline="0">
                          <a:solidFill>
                            <a:schemeClr val="bg1"/>
                          </a:solidFill>
                          <a:latin typeface="Arial" panose="020b0604020202020204" pitchFamily="34" charset="0"/>
                          <a:cs typeface="Arial" panose="020b0604020202020204" pitchFamily="34" charset="0"/>
                        </a:rPr>
                        <a:t> </a:t>
                      </a:r>
                      <a:r>
                        <a:rPr lang="en-US" sz="2900" b="0" baseline="0">
                          <a:solidFill>
                            <a:srgbClr val="D9D9D9"/>
                          </a:solidFill>
                          <a:latin typeface="Arial" panose="020b0604020202020204" pitchFamily="34" charset="0"/>
                          <a:cs typeface="Arial" panose="020b0604020202020204" pitchFamily="34" charset="0"/>
                        </a:rPr>
                        <a:t>Click inside a section header to add its text. </a:t>
                      </a:r>
                      <a:br>
                        <a:rPr lang="en-US" sz="2900" b="0" baseline="0">
                          <a:solidFill>
                            <a:schemeClr val="bg1"/>
                          </a:solidFill>
                          <a:latin typeface="Arial" panose="020b0604020202020204" pitchFamily="34" charset="0"/>
                          <a:cs typeface="Arial" panose="020b0604020202020204" pitchFamily="34" charset="0"/>
                        </a:rPr>
                      </a:br>
                      <a:r>
                        <a:rPr lang="en-US" sz="2900" b="0" baseline="0">
                          <a:solidFill>
                            <a:srgbClr val="FFC000"/>
                          </a:solidFill>
                          <a:latin typeface="Arial" panose="020b0604020202020204" pitchFamily="34" charset="0"/>
                          <a:cs typeface="Arial" panose="020b0604020202020204" pitchFamily="34" charset="0"/>
                        </a:rPr>
                        <a:t>-</a:t>
                      </a:r>
                      <a:r>
                        <a:rPr lang="en-US" sz="2900" b="0" baseline="0">
                          <a:solidFill>
                            <a:schemeClr val="bg1"/>
                          </a:solidFill>
                          <a:latin typeface="Arial" panose="020b0604020202020204" pitchFamily="34" charset="0"/>
                          <a:cs typeface="Arial" panose="020b0604020202020204" pitchFamily="34" charset="0"/>
                        </a:rPr>
                        <a:t> </a:t>
                      </a:r>
                      <a:r>
                        <a:rPr lang="en-US" sz="2900" b="0" baseline="0">
                          <a:solidFill>
                            <a:srgbClr val="D9D9D9"/>
                          </a:solidFill>
                          <a:latin typeface="Arial" panose="020b0604020202020204" pitchFamily="34" charset="0"/>
                          <a:cs typeface="Arial" panose="020b0604020202020204" pitchFamily="34" charset="0"/>
                        </a:rPr>
                        <a:t>To add another header, click on edge of the section box so that it is outlined. Copy and paste it. </a:t>
                      </a:r>
                      <a:br>
                        <a:rPr lang="en-US" sz="2900" b="0" baseline="0">
                          <a:solidFill>
                            <a:schemeClr val="bg1"/>
                          </a:solidFill>
                          <a:latin typeface="Arial" panose="020b0604020202020204" pitchFamily="34" charset="0"/>
                          <a:cs typeface="Arial" panose="020b0604020202020204" pitchFamily="34" charset="0"/>
                        </a:rPr>
                      </a:br>
                      <a:r>
                        <a:rPr lang="en-US" sz="2900" b="0" baseline="0">
                          <a:solidFill>
                            <a:srgbClr val="FFC000"/>
                          </a:solidFill>
                          <a:latin typeface="Arial" panose="020b0604020202020204" pitchFamily="34" charset="0"/>
                          <a:cs typeface="Arial" panose="020b0604020202020204" pitchFamily="34" charset="0"/>
                        </a:rPr>
                        <a:t>-</a:t>
                      </a:r>
                      <a:r>
                        <a:rPr lang="en-US" sz="2900" b="0" baseline="0">
                          <a:solidFill>
                            <a:schemeClr val="bg1"/>
                          </a:solidFill>
                          <a:latin typeface="Arial" panose="020b0604020202020204" pitchFamily="34" charset="0"/>
                          <a:cs typeface="Arial" panose="020b0604020202020204" pitchFamily="34" charset="0"/>
                        </a:rPr>
                        <a:t> </a:t>
                      </a:r>
                      <a:r>
                        <a:rPr lang="en-US" sz="2900" b="0" baseline="0">
                          <a:solidFill>
                            <a:srgbClr val="D9D9D9"/>
                          </a:solidFill>
                          <a:latin typeface="Arial" panose="020b0604020202020204" pitchFamily="34" charset="0"/>
                          <a:cs typeface="Arial" panose="020b0604020202020204" pitchFamily="34" charset="0"/>
                        </a:rPr>
                        <a:t>To increase its size, click on the white circles and expand to the the desired size.</a:t>
                      </a:r>
                    </a:p>
                  </a:txBody>
                  <a:tcPr marL="198846" marR="99423" marT="140645" marB="46882">
                    <a:solidFill>
                      <a:srgbClr val="010101"/>
                    </a:solidFill>
                  </a:tcPr>
                </a:tc>
                <a:extLst>
                  <a:ext uri="{0D108BD9-81ED-4DB2-BD59-A6C34878D82A}">
                    <a16:rowId xmlns:a16="http://schemas.microsoft.com/office/drawing/2014/main" xmlns="" val="10003"/>
                  </a:ext>
                </a:extLst>
              </a:tr>
              <a:tr h="4653306">
                <a:tc gridSpan="2">
                  <a:txBody>
                    <a:bodyPr vert="horz" wrap="square"/>
                    <a:lstStyle/>
                    <a:p>
                      <a:r>
                        <a:rPr lang="en-US" sz="3300" b="1">
                          <a:solidFill>
                            <a:srgbClr val="FFC000"/>
                          </a:solidFill>
                          <a:latin typeface="Arial" panose="020b0604020202020204" pitchFamily="34" charset="0"/>
                          <a:cs typeface="Arial" panose="020b0604020202020204" pitchFamily="34" charset="0"/>
                        </a:rPr>
                        <a:t>Adding content to the poster</a:t>
                      </a:r>
                    </a:p>
                    <a:p>
                      <a:r>
                        <a:rPr lang="en-US" sz="2900" baseline="0">
                          <a:solidFill>
                            <a:srgbClr val="D9D9D9"/>
                          </a:solidFill>
                          <a:latin typeface="Arial" panose="020b0604020202020204" pitchFamily="34" charset="0"/>
                          <a:cs typeface="Arial" panose="020b0604020202020204" pitchFamily="34" charset="0"/>
                        </a:rPr>
                        <a:t>Start by adding your text to each section without spending too much time with formatting. Use the default font size even if your text extends beyond the bottom of the poster. Continue until you have added all your content including text, graphics, photos, etc. Once you finish adding your content you can go back and format your text as needed.</a:t>
                      </a:r>
                    </a:p>
                    <a:p>
                      <a:pPr marL="342900" indent="-342900">
                        <a:buFontTx/>
                        <a:buChar char="-"/>
                      </a:pPr>
                      <a:r>
                        <a:rPr lang="en-US" sz="2900" baseline="0">
                          <a:solidFill>
                            <a:srgbClr val="D9D9D9"/>
                          </a:solidFill>
                          <a:latin typeface="Arial" panose="020b0604020202020204" pitchFamily="34" charset="0"/>
                          <a:cs typeface="Arial" panose="020b0604020202020204" pitchFamily="34" charset="0"/>
                        </a:rPr>
                        <a:t>If you run out of room, try to reduce the size of your fonts and/or the size of your graphics. If there is a lot of empty space try to increase your font sizes and the size of your graphics. The font used for references can be smaller.</a:t>
                      </a:r>
                      <a:endParaRPr lang="en-US" sz="2900">
                        <a:solidFill>
                          <a:srgbClr val="D9D9D9"/>
                        </a:solidFill>
                        <a:latin typeface="Arial" panose="020b0604020202020204" pitchFamily="34" charset="0"/>
                        <a:cs typeface="Arial" panose="020b0604020202020204" pitchFamily="34" charset="0"/>
                      </a:endParaRPr>
                    </a:p>
                  </a:txBody>
                  <a:tcPr marL="99423" marR="99423" marT="46882" marB="46882">
                    <a:solidFill>
                      <a:srgbClr val="010101"/>
                    </a:solidFill>
                  </a:tcPr>
                </a:tc>
                <a:tc hMerge="1">
                  <a:txBody>
                    <a:bodyPr vert="horz" wrap="square"/>
                    <a:lstStyle/>
                    <a:p>
                      <a:endParaRPr lang="en-US" sz="2400">
                        <a:solidFill>
                          <a:schemeClr val="bg1"/>
                        </a:solidFill>
                        <a:latin typeface="Arial" panose="020b0604020202020204" pitchFamily="34" charset="0"/>
                        <a:cs typeface="Arial" panose="020b0604020202020204" pitchFamily="34" charset="0"/>
                      </a:endParaRPr>
                    </a:p>
                  </a:txBody>
                  <a:tcPr marL="182880" marT="137160">
                    <a:solidFill>
                      <a:srgbClr val="010101"/>
                    </a:solidFill>
                  </a:tcPr>
                </a:tc>
                <a:extLst>
                  <a:ext uri="{0D108BD9-81ED-4DB2-BD59-A6C34878D82A}">
                    <a16:rowId xmlns:a16="http://schemas.microsoft.com/office/drawing/2014/main" xmlns="" val="10004"/>
                  </a:ext>
                </a:extLst>
              </a:tr>
              <a:tr h="3081245">
                <a:tc gridSpan="2">
                  <a:txBody>
                    <a:bodyPr vert="horz" wrap="square"/>
                    <a:lstStyle/>
                    <a:p>
                      <a:pPr marL="0" marR="0" lvl="0" indent="0" algn="l" defTabSz="1518341" rtl="0" eaLnBrk="1" fontAlgn="auto" latinLnBrk="0" hangingPunct="1">
                        <a:lnSpc>
                          <a:spcPct val="100000"/>
                        </a:lnSpc>
                        <a:spcBef>
                          <a:spcPct val="0"/>
                        </a:spcBef>
                        <a:spcAft>
                          <a:spcPct val="0"/>
                        </a:spcAft>
                        <a:buClrTx/>
                        <a:buSzTx/>
                        <a:buFontTx/>
                        <a:buNone/>
                        <a:defRPr/>
                      </a:pPr>
                      <a:r>
                        <a:rPr lang="en-US" sz="3300" b="1" noProof="0">
                          <a:solidFill>
                            <a:srgbClr val="FFC000"/>
                          </a:solidFill>
                          <a:latin typeface="Arial" panose="020b0604020202020204" pitchFamily="34" charset="0"/>
                          <a:cs typeface="Arial" panose="020b0604020202020204" pitchFamily="34" charset="0"/>
                        </a:rPr>
                        <a:t>Photos</a:t>
                      </a:r>
                    </a:p>
                    <a:p>
                      <a:pPr marL="0" marR="0" lvl="0" indent="0" algn="l" defTabSz="977900" rtl="0" eaLnBrk="1" fontAlgn="auto" latinLnBrk="0" hangingPunct="1">
                        <a:lnSpc>
                          <a:spcPct val="100000"/>
                        </a:lnSpc>
                        <a:spcBef>
                          <a:spcPct val="0"/>
                        </a:spcBef>
                        <a:spcAft>
                          <a:spcPct val="0"/>
                        </a:spcAft>
                        <a:buClrTx/>
                        <a:buSzTx/>
                        <a:buFontTx/>
                        <a:buNone/>
                        <a:defRPr/>
                      </a:pPr>
                      <a:r>
                        <a:rPr kumimoji="0" lang="en-US" sz="2900" b="0" i="0" u="none" strike="noStrike" kern="1200" cap="none" spc="0" normalizeH="0" baseline="0" noProof="0">
                          <a:ln>
                            <a:noFill/>
                          </a:ln>
                          <a:solidFill>
                            <a:srgbClr val="D9D9D9"/>
                          </a:solidFill>
                          <a:effectLst/>
                          <a:uLnTx/>
                          <a:uFillTx/>
                          <a:latin typeface="Arial"/>
                          <a:ea typeface="+mn-ea"/>
                          <a:cs typeface="Arial"/>
                        </a:rPr>
                        <a:t>You can add photos by dragging and dropping from your desktop, copy and paste, or by going to INSERT &gt; PICTURES. Resize images proportionally by holding down the SHIFT key and dragging one of the white corner handles (dots). For a professional-looking poster, do not distort your images by stretching them disproportionally.</a:t>
                      </a:r>
                    </a:p>
                  </a:txBody>
                  <a:tcPr marL="198846" marR="99423" marT="140645" marB="46882">
                    <a:solidFill>
                      <a:srgbClr val="010101"/>
                    </a:solidFill>
                  </a:tcPr>
                </a:tc>
                <a:tc hMerge="1">
                  <a:txBody>
                    <a:bodyPr vert="horz" wrap="square"/>
                    <a:lstStyle/>
                    <a:p>
                      <a:pPr marL="0" marR="0" lvl="0" indent="0" algn="l" defTabSz="1518341" rtl="0" eaLnBrk="1" fontAlgn="auto" latinLnBrk="0" hangingPunct="1">
                        <a:lnSpc>
                          <a:spcPct val="100000"/>
                        </a:lnSpc>
                        <a:spcBef>
                          <a:spcPct val="0"/>
                        </a:spcBef>
                        <a:spcAft>
                          <a:spcPct val="0"/>
                        </a:spcAft>
                        <a:buClrTx/>
                        <a:buSzTx/>
                        <a:buFontTx/>
                        <a:buNone/>
                        <a:defRPr/>
                      </a:pPr>
                      <a:endParaRPr lang="en-US" sz="2200" noProof="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xmlns="" val="10005"/>
                  </a:ext>
                </a:extLst>
              </a:tr>
              <a:tr h="2710004">
                <a:tc gridSpan="2">
                  <a:txBody>
                    <a:bodyPr vert="horz" wrap="square"/>
                    <a:lstStyle/>
                    <a:p>
                      <a:endParaRPr lang="en-US" sz="2900">
                        <a:solidFill>
                          <a:schemeClr val="bg1"/>
                        </a:solidFill>
                        <a:latin typeface="Arial" panose="020b0604020202020204" pitchFamily="34" charset="0"/>
                        <a:cs typeface="Arial" panose="020b0604020202020204" pitchFamily="34" charset="0"/>
                      </a:endParaRPr>
                    </a:p>
                  </a:txBody>
                  <a:tcPr marL="198846" marR="99423" marT="140645" marB="46882">
                    <a:blipFill rotWithShape="1">
                      <a:blip r:embed="rId3"/>
                      <a:stretch>
                        <a:fillRect/>
                      </a:stretch>
                    </a:blipFill>
                  </a:tcPr>
                </a:tc>
                <a:tc hMerge="1">
                  <a:txBody>
                    <a:bodyPr vert="horz" wrap="square"/>
                    <a:lstStyle/>
                    <a:p>
                      <a:endParaRPr lang="en-US" sz="2400">
                        <a:solidFill>
                          <a:srgbClr val="1F3A4E"/>
                        </a:solidFill>
                      </a:endParaRPr>
                    </a:p>
                  </a:txBody>
                  <a:tcPr/>
                </a:tc>
                <a:extLst>
                  <a:ext uri="{0D108BD9-81ED-4DB2-BD59-A6C34878D82A}">
                    <a16:rowId xmlns:a16="http://schemas.microsoft.com/office/drawing/2014/main" xmlns="" val="10006"/>
                  </a:ext>
                </a:extLst>
              </a:tr>
              <a:tr h="3349908">
                <a:tc gridSpan="2">
                  <a:txBody>
                    <a:bodyPr vert="horz" wrap="square"/>
                    <a:lstStyle/>
                    <a:p>
                      <a:pPr marL="0" marR="0" lvl="0" indent="0" algn="l" defTabSz="1518341" rtl="0" eaLnBrk="1" fontAlgn="auto" latinLnBrk="0" hangingPunct="1">
                        <a:lnSpc>
                          <a:spcPct val="100000"/>
                        </a:lnSpc>
                        <a:spcBef>
                          <a:spcPct val="0"/>
                        </a:spcBef>
                        <a:spcAft>
                          <a:spcPct val="0"/>
                        </a:spcAft>
                        <a:buClrTx/>
                        <a:buSzTx/>
                        <a:buFontTx/>
                        <a:buNone/>
                        <a:defRPr/>
                      </a:pPr>
                      <a:r>
                        <a:rPr lang="en-US" sz="3300" b="1" noProof="0">
                          <a:solidFill>
                            <a:srgbClr val="FFC000"/>
                          </a:solidFill>
                          <a:latin typeface="Arial"/>
                          <a:cs typeface="Arial"/>
                        </a:rPr>
                        <a:t>Quality check your graphics</a:t>
                      </a:r>
                    </a:p>
                    <a:p>
                      <a:pPr marL="0" marR="0" lvl="0" indent="0" algn="l" defTabSz="1518341" rtl="0" eaLnBrk="1" fontAlgn="auto" latinLnBrk="0" hangingPunct="1">
                        <a:lnSpc>
                          <a:spcPct val="100000"/>
                        </a:lnSpc>
                        <a:spcBef>
                          <a:spcPct val="0"/>
                        </a:spcBef>
                        <a:spcAft>
                          <a:spcPct val="0"/>
                        </a:spcAft>
                        <a:buClrTx/>
                        <a:buSzTx/>
                        <a:buFontTx/>
                        <a:buNone/>
                        <a:defRPr/>
                      </a:pPr>
                      <a:r>
                        <a:rPr lang="en-US" sz="2900" noProof="0">
                          <a:solidFill>
                            <a:srgbClr val="D9D9D9"/>
                          </a:solidFill>
                          <a:latin typeface="Arial"/>
                          <a:cs typeface="Arial"/>
                        </a:rPr>
                        <a:t>Zoom in and look at your images at 100%-200% magnification. If they look clear, they will print well. </a:t>
                      </a:r>
                    </a:p>
                  </a:txBody>
                  <a:tcPr marL="198846" marR="99423" marT="140645" marB="46882">
                    <a:solidFill>
                      <a:srgbClr val="010101"/>
                    </a:solidFill>
                  </a:tcPr>
                </a:tc>
                <a:tc hMerge="1">
                  <a:txBody>
                    <a:bodyPr vert="horz" wrap="square"/>
                    <a:lstStyle/>
                    <a:p>
                      <a:endParaRPr lang="en-US" sz="2400">
                        <a:solidFill>
                          <a:srgbClr val="1F3A4E"/>
                        </a:solidFill>
                      </a:endParaRPr>
                    </a:p>
                  </a:txBody>
                  <a:tcPr>
                    <a:solidFill>
                      <a:schemeClr val="tx1">
                        <a:lumMod val="95000"/>
                        <a:lumOff val="5000"/>
                      </a:schemeClr>
                    </a:solidFill>
                  </a:tcPr>
                </a:tc>
                <a:extLst>
                  <a:ext uri="{0D108BD9-81ED-4DB2-BD59-A6C34878D82A}">
                    <a16:rowId xmlns:a16="http://schemas.microsoft.com/office/drawing/2014/main" xmlns="" val="10007"/>
                  </a:ext>
                </a:extLst>
              </a:tr>
              <a:tr h="3766628">
                <a:tc gridSpan="2">
                  <a:txBody>
                    <a:bodyPr vert="horz" wrap="square"/>
                    <a:lstStyle/>
                    <a:p>
                      <a:pPr marL="0" marR="0" lvl="0" indent="0" algn="l" defTabSz="1518341" rtl="0" eaLnBrk="1" fontAlgn="auto" latinLnBrk="0" hangingPunct="1">
                        <a:lnSpc>
                          <a:spcPct val="100000"/>
                        </a:lnSpc>
                        <a:spcBef>
                          <a:spcPct val="0"/>
                        </a:spcBef>
                        <a:spcAft>
                          <a:spcPct val="0"/>
                        </a:spcAft>
                        <a:buClrTx/>
                        <a:buSzTx/>
                        <a:buFontTx/>
                        <a:buNone/>
                        <a:defRPr/>
                      </a:pPr>
                      <a:endParaRPr lang="en-US" sz="2900" noProof="0">
                        <a:solidFill>
                          <a:schemeClr val="bg1"/>
                        </a:solidFill>
                        <a:latin typeface="Arial"/>
                        <a:cs typeface="Arial"/>
                      </a:endParaRPr>
                    </a:p>
                  </a:txBody>
                  <a:tcPr marL="198846" marR="99423" marT="140645" marB="46882">
                    <a:blipFill rotWithShape="1">
                      <a:blip r:embed="rId4"/>
                      <a:stretch>
                        <a:fillRect/>
                      </a:stretch>
                    </a:blipFill>
                  </a:tcPr>
                </a:tc>
                <a:tc hMerge="1">
                  <a:txBody>
                    <a:bodyPr vert="horz" wrap="square"/>
                    <a:lstStyle/>
                    <a:p>
                      <a:endParaRPr lang="en-US"/>
                    </a:p>
                  </a:txBody>
                  <a:tcPr/>
                </a:tc>
                <a:extLst>
                  <a:ext uri="{0D108BD9-81ED-4DB2-BD59-A6C34878D82A}">
                    <a16:rowId xmlns:a16="http://schemas.microsoft.com/office/drawing/2014/main" xmlns="" val="10010"/>
                  </a:ext>
                </a:extLst>
              </a:tr>
            </a:tbl>
          </a:graphicData>
        </a:graphic>
      </p:graphicFrame>
      <p:grpSp>
        <p:nvGrpSpPr>
          <p:cNvPr id="11" name="Group 10">
            <a:extLst>
              <a:ext uri="{FF2B5EF4-FFF2-40B4-BE49-F238E27FC236}">
                <a16:creationId xmlns:a16="http://schemas.microsoft.com/office/drawing/2014/main" xmlns="" id="{33BFC236-82CD-414F-B21C-AAD9ED14DB24}"/>
              </a:ext>
            </a:extLst>
          </p:cNvPr>
          <p:cNvGrpSpPr/>
          <p:nvPr userDrawn="1"/>
        </p:nvGrpSpPr>
        <p:grpSpPr>
          <a:xfrm>
            <a:off x="-58482" y="2"/>
            <a:ext cx="32918400" cy="43891200"/>
            <a:chOff x="-168590" y="-228600"/>
            <a:chExt cx="30602625" cy="43260962"/>
          </a:xfrm>
        </p:grpSpPr>
        <p:sp>
          <p:nvSpPr>
            <p:cNvPr id="12" name="Freeform 11">
              <a:extLst>
                <a:ext uri="{FF2B5EF4-FFF2-40B4-BE49-F238E27FC236}">
                  <a16:creationId xmlns:a16="http://schemas.microsoft.com/office/drawing/2014/main" xmlns="" id="{B24C811D-2041-5949-8B50-48CD2B793C88}"/>
                </a:ext>
              </a:extLst>
            </p:cNvPr>
            <p:cNvSpPr/>
            <p:nvPr userDrawn="1"/>
          </p:nvSpPr>
          <p:spPr>
            <a:xfrm>
              <a:off x="-118869" y="-204883"/>
              <a:ext cx="30552904" cy="43237246"/>
            </a:xfrm>
            <a:custGeom>
              <a:gdLst>
                <a:gd name="connsiteX0" fmla="*/ 0 w 44005500"/>
                <a:gd name="connsiteY0" fmla="*/ 0 h 32956500"/>
                <a:gd name="connsiteX1" fmla="*/ 44005500 w 44005500"/>
                <a:gd name="connsiteY1" fmla="*/ 32956500 h 32956500"/>
                <a:gd name="connsiteX2" fmla="*/ 38100 w 44005500"/>
                <a:gd name="connsiteY2" fmla="*/ 32918400 h 32956500"/>
                <a:gd name="connsiteX3" fmla="*/ 0 w 44005500"/>
                <a:gd name="connsiteY3" fmla="*/ 0 h 32956500"/>
              </a:gdLst>
              <a:cxnLst>
                <a:cxn ang="0">
                  <a:pos x="connsiteX0" y="connsiteY0"/>
                </a:cxn>
                <a:cxn ang="0">
                  <a:pos x="connsiteX1" y="connsiteY1"/>
                </a:cxn>
                <a:cxn ang="0">
                  <a:pos x="connsiteX2" y="connsiteY2"/>
                </a:cxn>
                <a:cxn ang="0">
                  <a:pos x="connsiteX3" y="connsiteY3"/>
                </a:cxn>
              </a:cxnLst>
              <a:rect l="l" t="t" r="r" b="b"/>
              <a:pathLst>
                <a:path w="44005500" h="32956500">
                  <a:moveTo>
                    <a:pt x="0" y="0"/>
                  </a:moveTo>
                  <a:lnTo>
                    <a:pt x="44005500" y="32956500"/>
                  </a:lnTo>
                  <a:lnTo>
                    <a:pt x="38100" y="32918400"/>
                  </a:lnTo>
                  <a:lnTo>
                    <a:pt x="0" y="0"/>
                  </a:lnTo>
                  <a:close/>
                </a:path>
              </a:pathLst>
            </a:custGeom>
            <a:gradFill>
              <a:gsLst>
                <a:gs pos="79000">
                  <a:schemeClr val="accent1">
                    <a:lumMod val="40000"/>
                    <a:lumOff val="60000"/>
                  </a:schemeClr>
                </a:gs>
                <a:gs pos="13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934"/>
            </a:p>
          </p:txBody>
        </p:sp>
        <p:sp>
          <p:nvSpPr>
            <p:cNvPr id="13" name="Freeform 12">
              <a:extLst>
                <a:ext uri="{FF2B5EF4-FFF2-40B4-BE49-F238E27FC236}">
                  <a16:creationId xmlns:a16="http://schemas.microsoft.com/office/drawing/2014/main" xmlns="" id="{6FECA194-925B-5347-8A8D-96391C4DB89D}"/>
                </a:ext>
              </a:extLst>
            </p:cNvPr>
            <p:cNvSpPr/>
            <p:nvPr userDrawn="1"/>
          </p:nvSpPr>
          <p:spPr>
            <a:xfrm flipH="1" flipV="1">
              <a:off x="-118870" y="-204883"/>
              <a:ext cx="30552901" cy="43214999"/>
            </a:xfrm>
            <a:custGeom>
              <a:gdLst>
                <a:gd name="connsiteX0" fmla="*/ 0 w 44005500"/>
                <a:gd name="connsiteY0" fmla="*/ 0 h 32956500"/>
                <a:gd name="connsiteX1" fmla="*/ 44005500 w 44005500"/>
                <a:gd name="connsiteY1" fmla="*/ 32956500 h 32956500"/>
                <a:gd name="connsiteX2" fmla="*/ 38100 w 44005500"/>
                <a:gd name="connsiteY2" fmla="*/ 32918400 h 32956500"/>
                <a:gd name="connsiteX3" fmla="*/ 0 w 44005500"/>
                <a:gd name="connsiteY3" fmla="*/ 0 h 32956500"/>
              </a:gdLst>
              <a:cxnLst>
                <a:cxn ang="0">
                  <a:pos x="connsiteX0" y="connsiteY0"/>
                </a:cxn>
                <a:cxn ang="0">
                  <a:pos x="connsiteX1" y="connsiteY1"/>
                </a:cxn>
                <a:cxn ang="0">
                  <a:pos x="connsiteX2" y="connsiteY2"/>
                </a:cxn>
                <a:cxn ang="0">
                  <a:pos x="connsiteX3" y="connsiteY3"/>
                </a:cxn>
              </a:cxnLst>
              <a:rect l="l" t="t" r="r" b="b"/>
              <a:pathLst>
                <a:path w="44005500" h="32956500">
                  <a:moveTo>
                    <a:pt x="0" y="0"/>
                  </a:moveTo>
                  <a:lnTo>
                    <a:pt x="44005500" y="32956500"/>
                  </a:lnTo>
                  <a:lnTo>
                    <a:pt x="38100" y="32918400"/>
                  </a:lnTo>
                  <a:lnTo>
                    <a:pt x="0" y="0"/>
                  </a:lnTo>
                  <a:close/>
                </a:path>
              </a:pathLst>
            </a:custGeom>
            <a:gradFill>
              <a:gsLst>
                <a:gs pos="41000">
                  <a:schemeClr val="bg2"/>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934"/>
            </a:p>
          </p:txBody>
        </p:sp>
        <p:sp>
          <p:nvSpPr>
            <p:cNvPr id="14" name="Freeform 13">
              <a:extLst>
                <a:ext uri="{FF2B5EF4-FFF2-40B4-BE49-F238E27FC236}">
                  <a16:creationId xmlns:a16="http://schemas.microsoft.com/office/drawing/2014/main" xmlns="" id="{0717771B-BB64-1741-9B54-188CA7F6BDC1}"/>
                </a:ext>
              </a:extLst>
            </p:cNvPr>
            <p:cNvSpPr/>
            <p:nvPr userDrawn="1"/>
          </p:nvSpPr>
          <p:spPr>
            <a:xfrm>
              <a:off x="-168590" y="-228600"/>
              <a:ext cx="30602625" cy="43260962"/>
            </a:xfrm>
            <a:custGeom>
              <a:gdLst>
                <a:gd name="connsiteX0" fmla="*/ 36576 w 39026592"/>
                <a:gd name="connsiteY0" fmla="*/ 0 h 30614112"/>
                <a:gd name="connsiteX1" fmla="*/ 15837408 w 39026592"/>
                <a:gd name="connsiteY1" fmla="*/ 30614112 h 30614112"/>
                <a:gd name="connsiteX2" fmla="*/ 39026592 w 39026592"/>
                <a:gd name="connsiteY2" fmla="*/ 13350240 h 30614112"/>
                <a:gd name="connsiteX3" fmla="*/ 0 w 39026592"/>
                <a:gd name="connsiteY3" fmla="*/ 73152 h 30614112"/>
                <a:gd name="connsiteX4" fmla="*/ 109728 w 39026592"/>
                <a:gd name="connsiteY4" fmla="*/ 146304 h 30614112"/>
              </a:gdLst>
              <a:cxnLst>
                <a:cxn ang="0">
                  <a:pos x="connsiteX0" y="connsiteY0"/>
                </a:cxn>
                <a:cxn ang="0">
                  <a:pos x="connsiteX1" y="connsiteY1"/>
                </a:cxn>
                <a:cxn ang="0">
                  <a:pos x="connsiteX2" y="connsiteY2"/>
                </a:cxn>
                <a:cxn ang="0">
                  <a:pos x="connsiteX3" y="connsiteY3"/>
                </a:cxn>
                <a:cxn ang="0">
                  <a:pos x="connsiteX4" y="connsiteY4"/>
                </a:cxn>
              </a:cxnLst>
              <a:rect l="l" t="t" r="r" b="b"/>
              <a:pathLst>
                <a:path w="39026592" h="30614112">
                  <a:moveTo>
                    <a:pt x="36576" y="0"/>
                  </a:moveTo>
                  <a:lnTo>
                    <a:pt x="15837408" y="30614112"/>
                  </a:lnTo>
                  <a:lnTo>
                    <a:pt x="39026592" y="13350240"/>
                  </a:lnTo>
                  <a:lnTo>
                    <a:pt x="0" y="73152"/>
                  </a:lnTo>
                  <a:lnTo>
                    <a:pt x="109728" y="146304"/>
                  </a:lnTo>
                </a:path>
              </a:pathLst>
            </a:custGeom>
            <a:gradFill flip="none" rotWithShape="1">
              <a:gsLst>
                <a:gs pos="0">
                  <a:schemeClr val="bg1"/>
                </a:gs>
                <a:gs pos="76000">
                  <a:schemeClr val="accent1">
                    <a:lumMod val="30000"/>
                    <a:lumOff val="70000"/>
                    <a:alpha val="0"/>
                  </a:schemeClr>
                </a:gs>
              </a:gsLst>
              <a:path path="rect">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934"/>
            </a:p>
          </p:txBody>
        </p:sp>
        <p:sp>
          <p:nvSpPr>
            <p:cNvPr id="15" name="Text Box 14">
              <a:extLst>
                <a:ext uri="{FF2B5EF4-FFF2-40B4-BE49-F238E27FC236}">
                  <a16:creationId xmlns:a16="http://schemas.microsoft.com/office/drawing/2014/main" xmlns="" id="{44AE7168-A6A0-8642-A95F-FDE734D3F23C}"/>
                </a:ext>
              </a:extLst>
            </p:cNvPr>
            <p:cNvSpPr txBox="1">
              <a:spLocks noChangeArrowheads="1"/>
            </p:cNvSpPr>
            <p:nvPr userDrawn="1"/>
          </p:nvSpPr>
          <p:spPr bwMode="auto">
            <a:xfrm>
              <a:off x="1538296" y="41883654"/>
              <a:ext cx="2234591" cy="330720"/>
            </a:xfrm>
            <a:prstGeom prst="rect">
              <a:avLst/>
            </a:prstGeom>
            <a:noFill/>
            <a:ln w="9525">
              <a:noFill/>
              <a:miter lim="800000"/>
            </a:ln>
            <a:effectLst/>
          </p:spPr>
          <p:txBody>
            <a:bodyPr wrap="square" lIns="89381" tIns="44682" rIns="89381" bIns="44682">
              <a:spAutoFit/>
            </a:bodyPr>
            <a:lstStyle/>
            <a:p>
              <a:pPr eaLnBrk="0" hangingPunct="0">
                <a:lnSpc>
                  <a:spcPct val="65000"/>
                </a:lnSpc>
                <a:spcBef>
                  <a:spcPct val="50000"/>
                </a:spcBef>
                <a:defRPr/>
              </a:pPr>
              <a:r>
                <a:rPr lang="en-US" sz="600" b="1">
                  <a:solidFill>
                    <a:schemeClr val="bg1">
                      <a:lumMod val="75000"/>
                    </a:schemeClr>
                  </a:solidFill>
                  <a:latin typeface="Arial"/>
                </a:rPr>
                <a:t>RESEARCH POSTER PRESENTATION DESIGN © 2019</a:t>
              </a:r>
            </a:p>
            <a:p>
              <a:pPr eaLnBrk="0" hangingPunct="0">
                <a:lnSpc>
                  <a:spcPct val="65000"/>
                </a:lnSpc>
                <a:spcBef>
                  <a:spcPct val="50000"/>
                </a:spcBef>
                <a:defRPr/>
              </a:pPr>
              <a:r>
                <a:rPr lang="en-US" sz="1000" b="1">
                  <a:solidFill>
                    <a:schemeClr val="bg1">
                      <a:lumMod val="75000"/>
                    </a:schemeClr>
                  </a:solidFill>
                  <a:latin typeface="Arial"/>
                </a:rPr>
                <a:t>www.PosterPresentations.com</a:t>
              </a:r>
            </a:p>
          </p:txBody>
        </p:sp>
      </p:grpSp>
      <p:graphicFrame>
        <p:nvGraphicFramePr>
          <p:cNvPr id="9" name="Table 8">
            <a:extLst>
              <a:ext uri="{FF2B5EF4-FFF2-40B4-BE49-F238E27FC236}">
                <a16:creationId xmlns:a16="http://schemas.microsoft.com/office/drawing/2014/main" xmlns="" id="{08A46928-D359-0A46-9ABA-BF80D6B99589}"/>
              </a:ext>
            </a:extLst>
          </p:cNvPr>
          <p:cNvGraphicFramePr>
            <a:graphicFrameLocks noGrp="1"/>
          </p:cNvGraphicFramePr>
          <p:nvPr userDrawn="1">
            <p:extLst>
              <p:ext uri="{D42A27DB-BD31-4B8C-83A1-F6EECF244321}">
                <p14:modId xmlns:p14="http://schemas.microsoft.com/office/powerpoint/2010/main" val="2381781375"/>
              </p:ext>
            </p:extLst>
          </p:nvPr>
        </p:nvGraphicFramePr>
        <p:xfrm>
          <a:off x="33463176" y="2"/>
          <a:ext cx="13708683" cy="43868628"/>
        </p:xfrm>
        <a:graphic>
          <a:graphicData uri="http://schemas.openxmlformats.org/drawingml/2006/table">
            <a:tbl>
              <a:tblPr firstRow="1" bandRow="1">
                <a:tableStyleId>{5C22544A-7EE6-4342-B048-85BDC9FD1C3A}</a:tableStyleId>
              </a:tblPr>
              <a:tblGrid>
                <a:gridCol w="5379251">
                  <a:extLst>
                    <a:ext uri="{9D8B030D-6E8A-4147-A177-3AD203B41FA5}">
                      <a16:colId xmlns:a16="http://schemas.microsoft.com/office/drawing/2014/main" xmlns="" val="20000"/>
                    </a:ext>
                  </a:extLst>
                </a:gridCol>
                <a:gridCol w="1616056">
                  <a:extLst>
                    <a:ext uri="{9D8B030D-6E8A-4147-A177-3AD203B41FA5}">
                      <a16:colId xmlns:a16="http://schemas.microsoft.com/office/drawing/2014/main" xmlns="" val="764104496"/>
                    </a:ext>
                  </a:extLst>
                </a:gridCol>
                <a:gridCol w="6713376">
                  <a:extLst>
                    <a:ext uri="{9D8B030D-6E8A-4147-A177-3AD203B41FA5}">
                      <a16:colId xmlns:a16="http://schemas.microsoft.com/office/drawing/2014/main" xmlns="" val="4164475170"/>
                    </a:ext>
                  </a:extLst>
                </a:gridCol>
              </a:tblGrid>
              <a:tr h="1702908">
                <a:tc gridSpan="3">
                  <a:txBody>
                    <a:bodyPr vert="horz" wrap="square"/>
                    <a:lstStyle/>
                    <a:p>
                      <a:pPr marL="0" marR="0" indent="0" algn="ctr" defTabSz="4388900" rtl="0" eaLnBrk="1" fontAlgn="auto" latinLnBrk="0" hangingPunct="1">
                        <a:lnSpc>
                          <a:spcPct val="100000"/>
                        </a:lnSpc>
                        <a:spcBef>
                          <a:spcPct val="0"/>
                        </a:spcBef>
                        <a:spcAft>
                          <a:spcPct val="0"/>
                        </a:spcAft>
                        <a:buClrTx/>
                        <a:buSzTx/>
                        <a:buFontTx/>
                        <a:buNone/>
                        <a:defRPr/>
                      </a:pPr>
                      <a:r>
                        <a:rPr lang="en-US" sz="4500" b="0" spc="600">
                          <a:solidFill>
                            <a:srgbClr val="1F3A4E"/>
                          </a:solidFill>
                          <a:latin typeface="Arial Black" panose="020b0a04020102020204" pitchFamily="34" charset="0"/>
                        </a:rPr>
                        <a:t>QUICK START GUIDE</a:t>
                      </a:r>
                      <a:br>
                        <a:rPr lang="en-US" sz="4500" b="0" spc="600">
                          <a:solidFill>
                            <a:srgbClr val="1F3A4E"/>
                          </a:solidFill>
                          <a:latin typeface="Arial Black" panose="020b0a04020102020204" pitchFamily="34" charset="0"/>
                        </a:rPr>
                      </a:br>
                      <a:r>
                        <a:rPr lang="en-US" sz="3700" b="1" spc="0">
                          <a:solidFill>
                            <a:srgbClr val="FF0000"/>
                          </a:solidFill>
                          <a:latin typeface="Trebuchet MS" pitchFamily="34" charset="0"/>
                        </a:rPr>
                        <a:t>(THIS SIDEBAR WILL NOT PRINT)</a:t>
                      </a:r>
                      <a:endParaRPr lang="en-US" sz="4500" b="1" spc="600">
                        <a:solidFill>
                          <a:schemeClr val="bg1"/>
                        </a:solidFill>
                        <a:latin typeface="Trebuchet MS" pitchFamily="34" charset="0"/>
                      </a:endParaRPr>
                    </a:p>
                  </a:txBody>
                  <a:tcPr marL="198846" marR="99423" marT="140645" marB="46882">
                    <a:solidFill>
                      <a:srgbClr val="FFC000"/>
                    </a:solidFill>
                  </a:tcPr>
                </a:tc>
                <a:tc hMerge="1">
                  <a:txBody>
                    <a:bodyPr vert="horz" wrap="square"/>
                    <a:lstStyle/>
                    <a:p>
                      <a:endParaRPr lang="en-US"/>
                    </a:p>
                  </a:txBody>
                  <a:tcPr/>
                </a:tc>
                <a:tc hMerge="1">
                  <a:txBody>
                    <a:bodyPr vert="horz" wrap="square"/>
                    <a:lstStyle/>
                    <a:p>
                      <a:endParaRPr lang="en-US"/>
                    </a:p>
                  </a:txBody>
                  <a:tcPr/>
                </a:tc>
                <a:extLst>
                  <a:ext uri="{0D108BD9-81ED-4DB2-BD59-A6C34878D82A}">
                    <a16:rowId xmlns:a16="http://schemas.microsoft.com/office/drawing/2014/main" xmlns="" val="10000"/>
                  </a:ext>
                </a:extLst>
              </a:tr>
              <a:tr h="8182106">
                <a:tc gridSpan="3">
                  <a:txBody>
                    <a:bodyPr vert="horz" wrap="square"/>
                    <a:lstStyle/>
                    <a:p>
                      <a:pPr algn="l"/>
                      <a:r>
                        <a:rPr lang="en-US" sz="3300" b="1" baseline="0">
                          <a:solidFill>
                            <a:srgbClr val="FFC000"/>
                          </a:solidFill>
                          <a:latin typeface="Arial" panose="020b0604020202020204" pitchFamily="34" charset="0"/>
                          <a:cs typeface="Arial" panose="020b0604020202020204" pitchFamily="34" charset="0"/>
                        </a:rPr>
                        <a:t>How to change the template colors</a:t>
                      </a:r>
                    </a:p>
                    <a:p>
                      <a:pPr marL="0" indent="0" algn="l" defTabSz="114300"/>
                      <a:r>
                        <a:rPr lang="en-US" sz="2900" b="0" baseline="0">
                          <a:solidFill>
                            <a:srgbClr val="D9D9D9"/>
                          </a:solidFill>
                          <a:latin typeface="Arial" panose="020b0604020202020204" pitchFamily="34" charset="0"/>
                          <a:cs typeface="Arial" panose="020b0604020202020204" pitchFamily="34" charset="0"/>
                        </a:rPr>
                        <a:t>You can change the overall template color theme by clicking on the COLORS dropdown menu under the DESIGN tab. You can see a tutorial here: </a:t>
                      </a:r>
                      <a:r>
                        <a:rPr lang="en-US" sz="2900">
                          <a:solidFill>
                            <a:srgbClr val="FFC000"/>
                          </a:solidFill>
                          <a:hlinkClick r:id="rId5">
                            <a:extLst>
                              <a:ext uri="{A12FA001-AC4F-418D-AE19-62706E023703}">
                                <ahyp:hlinkClr xmlns:ahyp="http://schemas.microsoft.com/office/drawing/2018/hyperlinkcolor" xmlns="" val="tx"/>
                              </a:ext>
                            </a:extLst>
                          </a:hlinkClick>
                        </a:rPr>
                        <a:t>https://www.posterpresentations.com/how-to-change-the-research-poster-template-colors.html</a:t>
                      </a:r>
                      <a:endParaRPr lang="en-US" sz="2900">
                        <a:solidFill>
                          <a:srgbClr val="FFC000"/>
                        </a:solidFill>
                      </a:endParaRPr>
                    </a:p>
                    <a:p>
                      <a:pPr marL="0" indent="0" algn="l" defTabSz="114300"/>
                      <a:endParaRPr lang="en-US" sz="2900" b="0" baseline="0">
                        <a:solidFill>
                          <a:srgbClr val="D9D9D9"/>
                        </a:solidFill>
                        <a:latin typeface="Arial" panose="020b0604020202020204" pitchFamily="34" charset="0"/>
                        <a:cs typeface="Arial" panose="020b0604020202020204" pitchFamily="34" charset="0"/>
                      </a:endParaRPr>
                    </a:p>
                    <a:p>
                      <a:pPr marL="0" indent="0" algn="l" defTabSz="114300"/>
                      <a:r>
                        <a:rPr lang="en-US" sz="2900" b="0" baseline="0">
                          <a:solidFill>
                            <a:srgbClr val="D9D9D9"/>
                          </a:solidFill>
                          <a:latin typeface="Arial" panose="020b0604020202020204" pitchFamily="34" charset="0"/>
                          <a:cs typeface="Arial" panose="020b0604020202020204" pitchFamily="34" charset="0"/>
                        </a:rPr>
                        <a:t>You can also manually change the color of individual elements by going to VIEW &gt; SLIDE MASTER. On the left side of your screen select the background master where you can change the template background, column sizes, etc. </a:t>
                      </a:r>
                    </a:p>
                    <a:p>
                      <a:pPr marL="0" indent="0" algn="l" defTabSz="114300"/>
                      <a:endParaRPr lang="en-US" sz="2900" b="0" baseline="0">
                        <a:solidFill>
                          <a:srgbClr val="D9D9D9"/>
                        </a:solidFill>
                        <a:latin typeface="Arial" panose="020b0604020202020204" pitchFamily="34" charset="0"/>
                        <a:cs typeface="Arial" panose="020b0604020202020204" pitchFamily="34" charset="0"/>
                      </a:endParaRPr>
                    </a:p>
                    <a:p>
                      <a:pPr marL="0" indent="0" algn="l" defTabSz="114300"/>
                      <a:r>
                        <a:rPr lang="en-US" sz="2900" b="0" baseline="0">
                          <a:solidFill>
                            <a:srgbClr val="D9D9D9"/>
                          </a:solidFill>
                          <a:latin typeface="Arial" panose="020b0604020202020204" pitchFamily="34" charset="0"/>
                          <a:cs typeface="Arial" panose="020b0604020202020204" pitchFamily="34" charset="0"/>
                        </a:rPr>
                        <a:t>After you finish working on the SLIDE MASTER, it is important that you go to VIEW &gt; NORMAL to continue working on your poster. </a:t>
                      </a:r>
                    </a:p>
                  </a:txBody>
                  <a:tcPr marL="198846" marR="99423" marT="140645" marB="46882">
                    <a:solidFill>
                      <a:schemeClr val="tx1"/>
                    </a:solidFill>
                  </a:tcPr>
                </a:tc>
                <a:tc hMerge="1">
                  <a:txBody>
                    <a:bodyPr vert="horz" wrap="square"/>
                    <a:lstStyle/>
                    <a:p>
                      <a:endParaRPr lang="en-US"/>
                    </a:p>
                  </a:txBody>
                  <a:tcPr/>
                </a:tc>
                <a:tc hMerge="1">
                  <a:txBody>
                    <a:bodyPr vert="horz" wrap="square"/>
                    <a:lstStyle/>
                    <a:p>
                      <a:endParaRPr lang="en-US"/>
                    </a:p>
                  </a:txBody>
                  <a:tcPr/>
                </a:tc>
                <a:extLst>
                  <a:ext uri="{0D108BD9-81ED-4DB2-BD59-A6C34878D82A}">
                    <a16:rowId xmlns:a16="http://schemas.microsoft.com/office/drawing/2014/main" xmlns="" val="10001"/>
                  </a:ext>
                </a:extLst>
              </a:tr>
              <a:tr h="6084468">
                <a:tc gridSpan="3">
                  <a:txBody>
                    <a:bodyPr vert="horz" wrap="square"/>
                    <a:lstStyle/>
                    <a:p>
                      <a:r>
                        <a:rPr lang="en-US" sz="3300" b="1">
                          <a:solidFill>
                            <a:srgbClr val="FFC000"/>
                          </a:solidFill>
                          <a:latin typeface="Arial" panose="020b0604020202020204" pitchFamily="34" charset="0"/>
                          <a:cs typeface="Arial" panose="020b0604020202020204" pitchFamily="34" charset="0"/>
                        </a:rPr>
                        <a:t>How to change the column layout configuration</a:t>
                      </a:r>
                    </a:p>
                    <a:p>
                      <a:r>
                        <a:rPr lang="en-US" sz="2900">
                          <a:solidFill>
                            <a:srgbClr val="D9D9D9"/>
                          </a:solidFill>
                          <a:latin typeface="Arial" panose="020b0604020202020204" pitchFamily="34" charset="0"/>
                          <a:cs typeface="Arial" panose="020b0604020202020204" pitchFamily="34" charset="0"/>
                        </a:rPr>
                        <a:t>You can manually change the configuration on the columns by going to VIEW &gt; SLIDE MASTER. You can delete columns, resize them or modify them as needed for your layout. </a:t>
                      </a:r>
                    </a:p>
                    <a:p>
                      <a:pPr marL="0" marR="0" indent="0" algn="l" defTabSz="3765366" rtl="0" eaLnBrk="1" fontAlgn="auto" latinLnBrk="0" hangingPunct="1">
                        <a:lnSpc>
                          <a:spcPct val="100000"/>
                        </a:lnSpc>
                        <a:spcBef>
                          <a:spcPct val="0"/>
                        </a:spcBef>
                        <a:spcAft>
                          <a:spcPct val="0"/>
                        </a:spcAft>
                        <a:buClrTx/>
                        <a:buSzTx/>
                        <a:buFontTx/>
                        <a:buNone/>
                        <a:defRPr/>
                      </a:pPr>
                      <a:r>
                        <a:rPr lang="en-US" sz="2900">
                          <a:solidFill>
                            <a:srgbClr val="D9D9D9"/>
                          </a:solidFill>
                          <a:latin typeface="Arial" panose="020b0604020202020204" pitchFamily="34" charset="0"/>
                          <a:cs typeface="Arial" panose="020b0604020202020204" pitchFamily="34" charset="0"/>
                        </a:rPr>
                        <a:t>You can see a tutorial here: </a:t>
                      </a:r>
                      <a:r>
                        <a:rPr lang="en-US" sz="2900" u="sng">
                          <a:solidFill>
                            <a:srgbClr val="FFC000"/>
                          </a:solidFill>
                          <a:latin typeface="Arial" panose="020b0604020202020204" pitchFamily="34" charset="0"/>
                          <a:cs typeface="Arial" panose="020b0604020202020204" pitchFamily="34" charset="0"/>
                        </a:rPr>
                        <a:t>https://www.posterpresentations.com/how-to-change-the-column-configuration.html</a:t>
                      </a:r>
                      <a:endParaRPr lang="en-US" sz="6200" u="sng">
                        <a:solidFill>
                          <a:srgbClr val="FFC000"/>
                        </a:solidFill>
                      </a:endParaRPr>
                    </a:p>
                  </a:txBody>
                  <a:tcPr marL="198846" marR="99423" marT="140645" marB="46882">
                    <a:solidFill>
                      <a:schemeClr val="tx1"/>
                    </a:solidFill>
                  </a:tcPr>
                </a:tc>
                <a:tc hMerge="1">
                  <a:txBody>
                    <a:bodyPr vert="horz" wrap="square"/>
                    <a:lstStyle/>
                    <a:p>
                      <a:endParaRPr lang="en-US"/>
                    </a:p>
                  </a:txBody>
                  <a:tcPr/>
                </a:tc>
                <a:tc hMerge="1">
                  <a:txBody>
                    <a:bodyPr vert="horz" wrap="square"/>
                    <a:lstStyle/>
                    <a:p>
                      <a:endParaRPr lang="en-US"/>
                    </a:p>
                  </a:txBody>
                  <a:tcPr marL="182880" marT="137160">
                    <a:solidFill>
                      <a:srgbClr val="010101"/>
                    </a:solidFill>
                  </a:tcPr>
                </a:tc>
                <a:extLst>
                  <a:ext uri="{0D108BD9-81ED-4DB2-BD59-A6C34878D82A}">
                    <a16:rowId xmlns:a16="http://schemas.microsoft.com/office/drawing/2014/main" xmlns="" val="10004"/>
                  </a:ext>
                </a:extLst>
              </a:tr>
              <a:tr h="2397723">
                <a:tc>
                  <a:txBody>
                    <a:bodyPr vert="horz" wrap="square"/>
                    <a:lstStyle/>
                    <a:p>
                      <a:pPr marL="0" marR="0" lvl="0" indent="0" algn="l" defTabSz="1518341" rtl="0" eaLnBrk="1" fontAlgn="auto" latinLnBrk="0" hangingPunct="1">
                        <a:lnSpc>
                          <a:spcPct val="100000"/>
                        </a:lnSpc>
                        <a:spcBef>
                          <a:spcPct val="0"/>
                        </a:spcBef>
                        <a:spcAft>
                          <a:spcPct val="0"/>
                        </a:spcAft>
                        <a:buClrTx/>
                        <a:buSzTx/>
                        <a:buFontTx/>
                        <a:buNone/>
                        <a:defRPr/>
                      </a:pPr>
                      <a:endParaRPr lang="en-US" sz="2900" noProof="0">
                        <a:solidFill>
                          <a:srgbClr val="D9D9D9"/>
                        </a:solidFill>
                        <a:latin typeface="Arial" panose="020b0604020202020204" pitchFamily="34" charset="0"/>
                        <a:cs typeface="Arial" panose="020b0604020202020204" pitchFamily="34" charset="0"/>
                      </a:endParaRPr>
                    </a:p>
                  </a:txBody>
                  <a:tcPr marL="198846" marR="99423" marT="140645" marB="46882">
                    <a:blipFill dpi="0" rotWithShape="1">
                      <a:blip r:embed="rId6">
                        <a:extLst>
                          <a:ext uri="{28A0092B-C50C-407E-A947-70E740481C1C}">
                            <a14:useLocalDpi xmlns:a14="http://schemas.microsoft.com/office/drawing/2010/main" val="0"/>
                          </a:ext>
                        </a:extLst>
                      </a:blip>
                      <a:stretch>
                        <a:fillRect/>
                      </a:stretch>
                    </a:blipFill>
                  </a:tcPr>
                </a:tc>
                <a:tc rowSpan="2" gridSpan="2">
                  <a:txBody>
                    <a:bodyPr vert="horz" wrap="square"/>
                    <a:lstStyle/>
                    <a:p>
                      <a:pPr marL="0" marR="0" lvl="0" indent="0" algn="l" defTabSz="1518341" rtl="0" eaLnBrk="1" fontAlgn="auto" latinLnBrk="0" hangingPunct="1">
                        <a:lnSpc>
                          <a:spcPct val="100000"/>
                        </a:lnSpc>
                        <a:spcBef>
                          <a:spcPct val="0"/>
                        </a:spcBef>
                        <a:spcAft>
                          <a:spcPct val="0"/>
                        </a:spcAft>
                        <a:buClrTx/>
                        <a:buSzTx/>
                        <a:buFontTx/>
                        <a:buNone/>
                        <a:defRPr/>
                      </a:pPr>
                      <a:r>
                        <a:rPr lang="en-US" sz="3300" b="1" noProof="0">
                          <a:solidFill>
                            <a:srgbClr val="FFC000"/>
                          </a:solidFill>
                          <a:latin typeface="Arial" panose="020b0604020202020204" pitchFamily="34" charset="0"/>
                          <a:cs typeface="Arial" panose="020b0604020202020204" pitchFamily="34" charset="0"/>
                        </a:rPr>
                        <a:t>How to hide the QUICK START GUIDE bars from the sides of the template</a:t>
                      </a:r>
                    </a:p>
                    <a:p>
                      <a:pPr marL="0" marR="0" lvl="0" indent="0" algn="l" defTabSz="114300" rtl="0" eaLnBrk="1" fontAlgn="auto" latinLnBrk="0" hangingPunct="1">
                        <a:lnSpc>
                          <a:spcPct val="100000"/>
                        </a:lnSpc>
                        <a:spcBef>
                          <a:spcPct val="0"/>
                        </a:spcBef>
                        <a:spcAft>
                          <a:spcPct val="0"/>
                        </a:spcAft>
                        <a:buClrTx/>
                        <a:buSzTx/>
                        <a:buFontTx/>
                        <a:buNone/>
                        <a:defRPr/>
                      </a:pPr>
                      <a:r>
                        <a:rPr lang="en-US" sz="2900" noProof="0">
                          <a:solidFill>
                            <a:srgbClr val="D9D9D9"/>
                          </a:solidFill>
                          <a:latin typeface="Arial" panose="020b0604020202020204" pitchFamily="34" charset="0"/>
                          <a:cs typeface="Arial" panose="020b0604020202020204" pitchFamily="34" charset="0"/>
                        </a:rPr>
                        <a:t>The Quick Start</a:t>
                      </a:r>
                      <a:r>
                        <a:rPr lang="en-US" sz="2900" baseline="0" noProof="0">
                          <a:solidFill>
                            <a:srgbClr val="D9D9D9"/>
                          </a:solidFill>
                          <a:latin typeface="Arial" panose="020b0604020202020204" pitchFamily="34" charset="0"/>
                          <a:cs typeface="Arial" panose="020b0604020202020204" pitchFamily="34" charset="0"/>
                        </a:rPr>
                        <a:t> Guides</a:t>
                      </a:r>
                      <a:r>
                        <a:rPr lang="en-US" sz="2900" noProof="0">
                          <a:solidFill>
                            <a:srgbClr val="D9D9D9"/>
                          </a:solidFill>
                          <a:latin typeface="Arial" panose="020b0604020202020204" pitchFamily="34" charset="0"/>
                          <a:cs typeface="Arial" panose="020b0604020202020204" pitchFamily="34" charset="0"/>
                        </a:rPr>
                        <a:t> </a:t>
                      </a:r>
                      <a:r>
                        <a:rPr lang="en-US" sz="2900" u="sng" noProof="0">
                          <a:solidFill>
                            <a:srgbClr val="D9D9D9"/>
                          </a:solidFill>
                          <a:latin typeface="Arial" panose="020b0604020202020204" pitchFamily="34" charset="0"/>
                          <a:cs typeface="Arial" panose="020b0604020202020204" pitchFamily="34" charset="0"/>
                        </a:rPr>
                        <a:t>are outside the template’s printable area</a:t>
                      </a:r>
                      <a:r>
                        <a:rPr lang="en-US" sz="2900" noProof="0">
                          <a:solidFill>
                            <a:srgbClr val="D9D9D9"/>
                          </a:solidFill>
                          <a:latin typeface="Arial" panose="020b0604020202020204" pitchFamily="34" charset="0"/>
                          <a:cs typeface="Arial" panose="020b0604020202020204" pitchFamily="34" charset="0"/>
                        </a:rPr>
                        <a:t> and they will not be on the printed poster</a:t>
                      </a:r>
                      <a:r>
                        <a:rPr lang="en-US" sz="2900" baseline="0" noProof="0">
                          <a:solidFill>
                            <a:srgbClr val="D9D9D9"/>
                          </a:solidFill>
                          <a:latin typeface="Arial" panose="020b0604020202020204" pitchFamily="34" charset="0"/>
                          <a:cs typeface="Arial" panose="020b0604020202020204" pitchFamily="34" charset="0"/>
                        </a:rPr>
                        <a:t>. </a:t>
                      </a:r>
                    </a:p>
                    <a:p>
                      <a:pPr marL="0" marR="0" lvl="0" indent="0" algn="l" defTabSz="114300" rtl="0" eaLnBrk="1" fontAlgn="auto" latinLnBrk="0" hangingPunct="1">
                        <a:lnSpc>
                          <a:spcPct val="100000"/>
                        </a:lnSpc>
                        <a:spcBef>
                          <a:spcPct val="0"/>
                        </a:spcBef>
                        <a:spcAft>
                          <a:spcPct val="0"/>
                        </a:spcAft>
                        <a:buClrTx/>
                        <a:buSzTx/>
                        <a:buFontTx/>
                        <a:buNone/>
                        <a:defRPr/>
                      </a:pPr>
                      <a:endParaRPr lang="en-US" sz="2900" baseline="0" noProof="0">
                        <a:solidFill>
                          <a:srgbClr val="D9D9D9"/>
                        </a:solidFill>
                        <a:latin typeface="Arial" panose="020b0604020202020204" pitchFamily="34" charset="0"/>
                        <a:cs typeface="Arial" panose="020b0604020202020204" pitchFamily="34" charset="0"/>
                      </a:endParaRPr>
                    </a:p>
                    <a:p>
                      <a:pPr marL="0" marR="0" lvl="0" indent="0" algn="l" defTabSz="114300" rtl="0" eaLnBrk="1" fontAlgn="auto" latinLnBrk="0" hangingPunct="1">
                        <a:lnSpc>
                          <a:spcPct val="100000"/>
                        </a:lnSpc>
                        <a:spcBef>
                          <a:spcPct val="0"/>
                        </a:spcBef>
                        <a:spcAft>
                          <a:spcPct val="0"/>
                        </a:spcAft>
                        <a:buClrTx/>
                        <a:buSzTx/>
                        <a:buFontTx/>
                        <a:buNone/>
                        <a:defRPr/>
                      </a:pPr>
                      <a:r>
                        <a:rPr lang="en-US" sz="2900" baseline="0" noProof="0">
                          <a:solidFill>
                            <a:srgbClr val="D9D9D9"/>
                          </a:solidFill>
                          <a:latin typeface="Arial" panose="020b0604020202020204" pitchFamily="34" charset="0"/>
                          <a:cs typeface="Arial" panose="020b0604020202020204" pitchFamily="34" charset="0"/>
                        </a:rPr>
                        <a:t>If you create a PDF file from your template, the guides will not be included.</a:t>
                      </a:r>
                    </a:p>
                    <a:p>
                      <a:pPr marL="0" marR="0" lvl="0" indent="0" algn="l" defTabSz="114300" rtl="0" eaLnBrk="1" fontAlgn="auto" latinLnBrk="0" hangingPunct="1">
                        <a:lnSpc>
                          <a:spcPct val="100000"/>
                        </a:lnSpc>
                        <a:spcBef>
                          <a:spcPct val="0"/>
                        </a:spcBef>
                        <a:spcAft>
                          <a:spcPct val="0"/>
                        </a:spcAft>
                        <a:buClrTx/>
                        <a:buSzTx/>
                        <a:buFontTx/>
                        <a:buNone/>
                        <a:defRPr/>
                      </a:pPr>
                      <a:endParaRPr lang="en-US" sz="2900" baseline="0" noProof="0">
                        <a:solidFill>
                          <a:srgbClr val="D9D9D9"/>
                        </a:solidFill>
                        <a:latin typeface="Arial" panose="020b0604020202020204" pitchFamily="34" charset="0"/>
                        <a:cs typeface="Arial" panose="020b0604020202020204" pitchFamily="34" charset="0"/>
                      </a:endParaRPr>
                    </a:p>
                    <a:p>
                      <a:pPr marL="0" marR="0" lvl="0" indent="0" algn="l" defTabSz="114300" rtl="0" eaLnBrk="1" fontAlgn="auto" latinLnBrk="0" hangingPunct="1">
                        <a:lnSpc>
                          <a:spcPct val="100000"/>
                        </a:lnSpc>
                        <a:spcBef>
                          <a:spcPct val="0"/>
                        </a:spcBef>
                        <a:spcAft>
                          <a:spcPct val="0"/>
                        </a:spcAft>
                        <a:buClrTx/>
                        <a:buSzTx/>
                        <a:buFontTx/>
                        <a:buNone/>
                        <a:defRPr/>
                      </a:pPr>
                      <a:r>
                        <a:rPr lang="en-US" sz="2900" baseline="0" noProof="0">
                          <a:solidFill>
                            <a:srgbClr val="D9D9D9"/>
                          </a:solidFill>
                          <a:latin typeface="Arial" panose="020b0604020202020204" pitchFamily="34" charset="0"/>
                          <a:cs typeface="Arial" panose="020b0604020202020204" pitchFamily="34" charset="0"/>
                        </a:rPr>
                        <a:t>To hide the guides click on the </a:t>
                      </a:r>
                      <a:r>
                        <a:rPr lang="en-US" sz="2900" b="1" baseline="0" noProof="0">
                          <a:solidFill>
                            <a:srgbClr val="D9D9D9"/>
                          </a:solidFill>
                          <a:latin typeface="Arial" panose="020b0604020202020204" pitchFamily="34" charset="0"/>
                          <a:cs typeface="Arial" panose="020b0604020202020204" pitchFamily="34" charset="0"/>
                        </a:rPr>
                        <a:t>Home</a:t>
                      </a:r>
                      <a:r>
                        <a:rPr lang="en-US" sz="2900" baseline="0" noProof="0">
                          <a:solidFill>
                            <a:srgbClr val="D9D9D9"/>
                          </a:solidFill>
                          <a:latin typeface="Arial" panose="020b0604020202020204" pitchFamily="34" charset="0"/>
                          <a:cs typeface="Arial" panose="020b0604020202020204" pitchFamily="34" charset="0"/>
                        </a:rPr>
                        <a:t> tab (top of the screen) and then click on the </a:t>
                      </a:r>
                      <a:r>
                        <a:rPr lang="en-US" sz="2900" b="1" baseline="0" noProof="0">
                          <a:solidFill>
                            <a:srgbClr val="D9D9D9"/>
                          </a:solidFill>
                          <a:latin typeface="Arial" panose="020b0604020202020204" pitchFamily="34" charset="0"/>
                          <a:cs typeface="Arial" panose="020b0604020202020204" pitchFamily="34" charset="0"/>
                        </a:rPr>
                        <a:t>Layout</a:t>
                      </a:r>
                      <a:r>
                        <a:rPr lang="en-US" sz="2900" baseline="0" noProof="0">
                          <a:solidFill>
                            <a:srgbClr val="D9D9D9"/>
                          </a:solidFill>
                          <a:latin typeface="Arial" panose="020b0604020202020204" pitchFamily="34" charset="0"/>
                          <a:cs typeface="Arial" panose="020b0604020202020204" pitchFamily="34" charset="0"/>
                        </a:rPr>
                        <a:t> button below to see the available layouts. Choose the </a:t>
                      </a:r>
                      <a:r>
                        <a:rPr lang="en-US" sz="2900" b="1" baseline="0" noProof="0">
                          <a:solidFill>
                            <a:srgbClr val="D9D9D9"/>
                          </a:solidFill>
                          <a:latin typeface="Arial" panose="020b0604020202020204" pitchFamily="34" charset="0"/>
                          <a:cs typeface="Arial" panose="020b0604020202020204" pitchFamily="34" charset="0"/>
                        </a:rPr>
                        <a:t>Without Guides </a:t>
                      </a:r>
                      <a:r>
                        <a:rPr lang="en-US" sz="2900" b="0" baseline="0" noProof="0">
                          <a:solidFill>
                            <a:srgbClr val="D9D9D9"/>
                          </a:solidFill>
                          <a:latin typeface="Arial" panose="020b0604020202020204" pitchFamily="34" charset="0"/>
                          <a:cs typeface="Arial" panose="020b0604020202020204" pitchFamily="34" charset="0"/>
                        </a:rPr>
                        <a:t>layout</a:t>
                      </a:r>
                      <a:r>
                        <a:rPr lang="en-US" sz="2900" baseline="0" noProof="0">
                          <a:solidFill>
                            <a:srgbClr val="D9D9D9"/>
                          </a:solidFill>
                          <a:latin typeface="Arial" panose="020b0604020202020204" pitchFamily="34" charset="0"/>
                          <a:cs typeface="Arial" panose="020b0604020202020204" pitchFamily="34" charset="0"/>
                        </a:rPr>
                        <a:t>.</a:t>
                      </a:r>
                      <a:endParaRPr lang="en-US" sz="2900" noProof="0">
                        <a:solidFill>
                          <a:srgbClr val="D9D9D9"/>
                        </a:solidFill>
                        <a:latin typeface="Arial" panose="020b0604020202020204" pitchFamily="34" charset="0"/>
                        <a:cs typeface="Arial" panose="020b0604020202020204" pitchFamily="34" charset="0"/>
                      </a:endParaRPr>
                    </a:p>
                  </a:txBody>
                  <a:tcPr marL="198846" marR="99423" marT="140645" marB="46882">
                    <a:solidFill>
                      <a:srgbClr val="010101"/>
                    </a:solidFill>
                  </a:tcPr>
                </a:tc>
                <a:tc rowSpan="2" hMerge="1">
                  <a:txBody>
                    <a:bodyPr vert="horz" wrap="square"/>
                    <a:lstStyle/>
                    <a:p>
                      <a:pPr marL="0" marR="0" lvl="0" indent="0" algn="l" defTabSz="1518341" rtl="0" eaLnBrk="1" fontAlgn="auto" latinLnBrk="0" hangingPunct="1">
                        <a:lnSpc>
                          <a:spcPct val="100000"/>
                        </a:lnSpc>
                        <a:spcBef>
                          <a:spcPct val="0"/>
                        </a:spcBef>
                        <a:spcAft>
                          <a:spcPct val="0"/>
                        </a:spcAft>
                        <a:buClrTx/>
                        <a:buSzTx/>
                        <a:buFontTx/>
                        <a:buNone/>
                        <a:defRPr/>
                      </a:pPr>
                      <a:r>
                        <a:rPr lang="en-US" sz="3200" b="1" noProof="0">
                          <a:solidFill>
                            <a:srgbClr val="FFC000"/>
                          </a:solidFill>
                          <a:latin typeface="Arial" panose="020b0604020202020204" pitchFamily="34" charset="0"/>
                          <a:cs typeface="Arial" panose="020b0604020202020204" pitchFamily="34" charset="0"/>
                        </a:rPr>
                        <a:t>How to hide the QUICK START GUIDE bars from the sides of the template</a:t>
                      </a:r>
                    </a:p>
                    <a:p>
                      <a:pPr marL="0" marR="0" lvl="0" indent="0" algn="l" defTabSz="114300" rtl="0" eaLnBrk="1" fontAlgn="auto" latinLnBrk="0" hangingPunct="1">
                        <a:lnSpc>
                          <a:spcPct val="100000"/>
                        </a:lnSpc>
                        <a:spcBef>
                          <a:spcPct val="0"/>
                        </a:spcBef>
                        <a:spcAft>
                          <a:spcPct val="0"/>
                        </a:spcAft>
                        <a:buClrTx/>
                        <a:buSzTx/>
                        <a:buFontTx/>
                        <a:buNone/>
                        <a:defRPr/>
                      </a:pPr>
                      <a:r>
                        <a:rPr lang="en-US" sz="2800" noProof="0">
                          <a:solidFill>
                            <a:srgbClr val="D9D9D9"/>
                          </a:solidFill>
                          <a:latin typeface="Arial" panose="020b0604020202020204" pitchFamily="34" charset="0"/>
                          <a:cs typeface="Arial" panose="020b0604020202020204" pitchFamily="34" charset="0"/>
                        </a:rPr>
                        <a:t>The Quick Start</a:t>
                      </a:r>
                      <a:r>
                        <a:rPr lang="en-US" sz="2800" baseline="0" noProof="0">
                          <a:solidFill>
                            <a:srgbClr val="D9D9D9"/>
                          </a:solidFill>
                          <a:latin typeface="Arial" panose="020b0604020202020204" pitchFamily="34" charset="0"/>
                          <a:cs typeface="Arial" panose="020b0604020202020204" pitchFamily="34" charset="0"/>
                        </a:rPr>
                        <a:t> Guides</a:t>
                      </a:r>
                      <a:r>
                        <a:rPr lang="en-US" sz="2800" noProof="0">
                          <a:solidFill>
                            <a:srgbClr val="D9D9D9"/>
                          </a:solidFill>
                          <a:latin typeface="Arial" panose="020b0604020202020204" pitchFamily="34" charset="0"/>
                          <a:cs typeface="Arial" panose="020b0604020202020204" pitchFamily="34" charset="0"/>
                        </a:rPr>
                        <a:t> </a:t>
                      </a:r>
                      <a:r>
                        <a:rPr lang="en-US" sz="2800" u="sng" noProof="0">
                          <a:solidFill>
                            <a:srgbClr val="D9D9D9"/>
                          </a:solidFill>
                          <a:latin typeface="Arial" panose="020b0604020202020204" pitchFamily="34" charset="0"/>
                          <a:cs typeface="Arial" panose="020b0604020202020204" pitchFamily="34" charset="0"/>
                        </a:rPr>
                        <a:t>are outside the template’s printable area</a:t>
                      </a:r>
                      <a:r>
                        <a:rPr lang="en-US" sz="2800" noProof="0">
                          <a:solidFill>
                            <a:srgbClr val="D9D9D9"/>
                          </a:solidFill>
                          <a:latin typeface="Arial" panose="020b0604020202020204" pitchFamily="34" charset="0"/>
                          <a:cs typeface="Arial" panose="020b0604020202020204" pitchFamily="34" charset="0"/>
                        </a:rPr>
                        <a:t> and they will not be on the printed poster</a:t>
                      </a:r>
                      <a:r>
                        <a:rPr lang="en-US" sz="2800" baseline="0" noProof="0">
                          <a:solidFill>
                            <a:srgbClr val="D9D9D9"/>
                          </a:solidFill>
                          <a:latin typeface="Arial" panose="020b0604020202020204" pitchFamily="34" charset="0"/>
                          <a:cs typeface="Arial" panose="020b0604020202020204" pitchFamily="34" charset="0"/>
                        </a:rPr>
                        <a:t>. </a:t>
                      </a:r>
                    </a:p>
                    <a:p>
                      <a:pPr marL="0" marR="0" lvl="0" indent="0" algn="l" defTabSz="114300" rtl="0" eaLnBrk="1" fontAlgn="auto" latinLnBrk="0" hangingPunct="1">
                        <a:lnSpc>
                          <a:spcPct val="100000"/>
                        </a:lnSpc>
                        <a:spcBef>
                          <a:spcPct val="0"/>
                        </a:spcBef>
                        <a:spcAft>
                          <a:spcPct val="0"/>
                        </a:spcAft>
                        <a:buClrTx/>
                        <a:buSzTx/>
                        <a:buFontTx/>
                        <a:buNone/>
                        <a:defRPr/>
                      </a:pPr>
                      <a:endParaRPr lang="en-US" sz="2800" baseline="0" noProof="0">
                        <a:solidFill>
                          <a:srgbClr val="D9D9D9"/>
                        </a:solidFill>
                        <a:latin typeface="Arial" panose="020b0604020202020204" pitchFamily="34" charset="0"/>
                        <a:cs typeface="Arial" panose="020b0604020202020204" pitchFamily="34" charset="0"/>
                      </a:endParaRPr>
                    </a:p>
                    <a:p>
                      <a:pPr marL="0" marR="0" lvl="0" indent="0" algn="l" defTabSz="114300" rtl="0" eaLnBrk="1" fontAlgn="auto" latinLnBrk="0" hangingPunct="1">
                        <a:lnSpc>
                          <a:spcPct val="100000"/>
                        </a:lnSpc>
                        <a:spcBef>
                          <a:spcPct val="0"/>
                        </a:spcBef>
                        <a:spcAft>
                          <a:spcPct val="0"/>
                        </a:spcAft>
                        <a:buClrTx/>
                        <a:buSzTx/>
                        <a:buFontTx/>
                        <a:buNone/>
                        <a:defRPr/>
                      </a:pPr>
                      <a:r>
                        <a:rPr lang="en-US" sz="2800" baseline="0" noProof="0">
                          <a:solidFill>
                            <a:srgbClr val="D9D9D9"/>
                          </a:solidFill>
                          <a:latin typeface="Arial" panose="020b0604020202020204" pitchFamily="34" charset="0"/>
                          <a:cs typeface="Arial" panose="020b0604020202020204" pitchFamily="34" charset="0"/>
                        </a:rPr>
                        <a:t>If you create a PDF file from your template, the guides will not be included.</a:t>
                      </a:r>
                    </a:p>
                    <a:p>
                      <a:pPr marL="0" marR="0" lvl="0" indent="0" algn="l" defTabSz="114300" rtl="0" eaLnBrk="1" fontAlgn="auto" latinLnBrk="0" hangingPunct="1">
                        <a:lnSpc>
                          <a:spcPct val="100000"/>
                        </a:lnSpc>
                        <a:spcBef>
                          <a:spcPct val="0"/>
                        </a:spcBef>
                        <a:spcAft>
                          <a:spcPct val="0"/>
                        </a:spcAft>
                        <a:buClrTx/>
                        <a:buSzTx/>
                        <a:buFontTx/>
                        <a:buNone/>
                        <a:defRPr/>
                      </a:pPr>
                      <a:endParaRPr lang="en-US" sz="2800" baseline="0" noProof="0">
                        <a:solidFill>
                          <a:srgbClr val="D9D9D9"/>
                        </a:solidFill>
                        <a:latin typeface="Arial" panose="020b0604020202020204" pitchFamily="34" charset="0"/>
                        <a:cs typeface="Arial" panose="020b0604020202020204" pitchFamily="34" charset="0"/>
                      </a:endParaRPr>
                    </a:p>
                    <a:p>
                      <a:pPr marL="0" marR="0" lvl="0" indent="0" algn="l" defTabSz="114300" rtl="0" eaLnBrk="1" fontAlgn="auto" latinLnBrk="0" hangingPunct="1">
                        <a:lnSpc>
                          <a:spcPct val="100000"/>
                        </a:lnSpc>
                        <a:spcBef>
                          <a:spcPct val="0"/>
                        </a:spcBef>
                        <a:spcAft>
                          <a:spcPct val="0"/>
                        </a:spcAft>
                        <a:buClrTx/>
                        <a:buSzTx/>
                        <a:buFontTx/>
                        <a:buNone/>
                        <a:defRPr/>
                      </a:pPr>
                      <a:r>
                        <a:rPr lang="en-US" sz="2800" baseline="0" noProof="0">
                          <a:solidFill>
                            <a:srgbClr val="D9D9D9"/>
                          </a:solidFill>
                          <a:latin typeface="Arial" panose="020b0604020202020204" pitchFamily="34" charset="0"/>
                          <a:cs typeface="Arial" panose="020b0604020202020204" pitchFamily="34" charset="0"/>
                        </a:rPr>
                        <a:t>To hide the guides click on the </a:t>
                      </a:r>
                      <a:r>
                        <a:rPr lang="en-US" sz="2800" b="1" baseline="0" noProof="0">
                          <a:solidFill>
                            <a:srgbClr val="D9D9D9"/>
                          </a:solidFill>
                          <a:latin typeface="Arial" panose="020b0604020202020204" pitchFamily="34" charset="0"/>
                          <a:cs typeface="Arial" panose="020b0604020202020204" pitchFamily="34" charset="0"/>
                        </a:rPr>
                        <a:t>Home</a:t>
                      </a:r>
                      <a:r>
                        <a:rPr lang="en-US" sz="2800" baseline="0" noProof="0">
                          <a:solidFill>
                            <a:srgbClr val="D9D9D9"/>
                          </a:solidFill>
                          <a:latin typeface="Arial" panose="020b0604020202020204" pitchFamily="34" charset="0"/>
                          <a:cs typeface="Arial" panose="020b0604020202020204" pitchFamily="34" charset="0"/>
                        </a:rPr>
                        <a:t> tab (top of the screen) and then click on the </a:t>
                      </a:r>
                      <a:r>
                        <a:rPr lang="en-US" sz="2800" b="1" baseline="0" noProof="0">
                          <a:solidFill>
                            <a:srgbClr val="D9D9D9"/>
                          </a:solidFill>
                          <a:latin typeface="Arial" panose="020b0604020202020204" pitchFamily="34" charset="0"/>
                          <a:cs typeface="Arial" panose="020b0604020202020204" pitchFamily="34" charset="0"/>
                        </a:rPr>
                        <a:t>Layout</a:t>
                      </a:r>
                      <a:r>
                        <a:rPr lang="en-US" sz="2800" baseline="0" noProof="0">
                          <a:solidFill>
                            <a:srgbClr val="D9D9D9"/>
                          </a:solidFill>
                          <a:latin typeface="Arial" panose="020b0604020202020204" pitchFamily="34" charset="0"/>
                          <a:cs typeface="Arial" panose="020b0604020202020204" pitchFamily="34" charset="0"/>
                        </a:rPr>
                        <a:t> button below to see the available layouts. Choose the </a:t>
                      </a:r>
                      <a:r>
                        <a:rPr lang="en-US" sz="2800" b="1" baseline="0" noProof="0">
                          <a:solidFill>
                            <a:srgbClr val="D9D9D9"/>
                          </a:solidFill>
                          <a:latin typeface="Arial" panose="020b0604020202020204" pitchFamily="34" charset="0"/>
                          <a:cs typeface="Arial" panose="020b0604020202020204" pitchFamily="34" charset="0"/>
                        </a:rPr>
                        <a:t>Without Guides </a:t>
                      </a:r>
                      <a:r>
                        <a:rPr lang="en-US" sz="2800" b="0" baseline="0" noProof="0">
                          <a:solidFill>
                            <a:srgbClr val="D9D9D9"/>
                          </a:solidFill>
                          <a:latin typeface="Arial" panose="020b0604020202020204" pitchFamily="34" charset="0"/>
                          <a:cs typeface="Arial" panose="020b0604020202020204" pitchFamily="34" charset="0"/>
                        </a:rPr>
                        <a:t>layout</a:t>
                      </a:r>
                      <a:r>
                        <a:rPr lang="en-US" sz="2800" baseline="0" noProof="0">
                          <a:solidFill>
                            <a:srgbClr val="D9D9D9"/>
                          </a:solidFill>
                          <a:latin typeface="Arial" panose="020b0604020202020204" pitchFamily="34" charset="0"/>
                          <a:cs typeface="Arial" panose="020b0604020202020204" pitchFamily="34" charset="0"/>
                        </a:rPr>
                        <a:t>.</a:t>
                      </a:r>
                      <a:endParaRPr lang="en-US" sz="2800" noProof="0">
                        <a:solidFill>
                          <a:srgbClr val="D9D9D9"/>
                        </a:solidFill>
                        <a:latin typeface="Arial" panose="020b0604020202020204" pitchFamily="34" charset="0"/>
                        <a:cs typeface="Arial" panose="020b0604020202020204" pitchFamily="34" charset="0"/>
                      </a:endParaRPr>
                    </a:p>
                  </a:txBody>
                  <a:tcPr marL="182880" marT="137160">
                    <a:solidFill>
                      <a:srgbClr val="010101"/>
                    </a:solidFill>
                  </a:tcPr>
                </a:tc>
                <a:extLst>
                  <a:ext uri="{0D108BD9-81ED-4DB2-BD59-A6C34878D82A}">
                    <a16:rowId xmlns:a16="http://schemas.microsoft.com/office/drawing/2014/main" xmlns="" val="10005"/>
                  </a:ext>
                </a:extLst>
              </a:tr>
              <a:tr h="7780017">
                <a:tc>
                  <a:txBody>
                    <a:bodyPr vert="horz" wrap="square"/>
                    <a:lstStyle/>
                    <a:p>
                      <a:pPr marL="0" marR="0" lvl="0" indent="0" algn="l" defTabSz="1518341" rtl="0" eaLnBrk="1" fontAlgn="auto" latinLnBrk="0" hangingPunct="1">
                        <a:lnSpc>
                          <a:spcPct val="100000"/>
                        </a:lnSpc>
                        <a:spcBef>
                          <a:spcPct val="0"/>
                        </a:spcBef>
                        <a:spcAft>
                          <a:spcPct val="0"/>
                        </a:spcAft>
                        <a:buClrTx/>
                        <a:buSzTx/>
                        <a:buFontTx/>
                        <a:buNone/>
                        <a:defRPr/>
                      </a:pPr>
                      <a:endParaRPr lang="en-US" sz="2900" noProof="0">
                        <a:solidFill>
                          <a:srgbClr val="D9D9D9"/>
                        </a:solidFill>
                        <a:latin typeface="Arial" panose="020b0604020202020204" pitchFamily="34" charset="0"/>
                        <a:cs typeface="Arial" panose="020b0604020202020204" pitchFamily="34" charset="0"/>
                      </a:endParaRPr>
                    </a:p>
                  </a:txBody>
                  <a:tcPr marL="198846" marR="99423" marT="140645" marB="46882">
                    <a:solidFill>
                      <a:srgbClr val="010101"/>
                    </a:solidFill>
                  </a:tcPr>
                </a:tc>
                <a:tc gridSpan="2" vMerge="1">
                  <a:txBody>
                    <a:bodyPr vert="horz" wrap="square"/>
                    <a:lstStyle/>
                    <a:p>
                      <a:pPr marL="0" marR="0" lvl="0" indent="0" algn="l" defTabSz="1518341" rtl="0" eaLnBrk="1" fontAlgn="auto" latinLnBrk="0" hangingPunct="1">
                        <a:lnSpc>
                          <a:spcPct val="100000"/>
                        </a:lnSpc>
                        <a:spcBef>
                          <a:spcPct val="0"/>
                        </a:spcBef>
                        <a:spcAft>
                          <a:spcPct val="0"/>
                        </a:spcAft>
                        <a:buClrTx/>
                        <a:buSzTx/>
                        <a:buFontTx/>
                        <a:buNone/>
                        <a:defRPr/>
                      </a:pPr>
                      <a:endParaRPr lang="en-US" sz="2800" noProof="0">
                        <a:solidFill>
                          <a:srgbClr val="D9D9D9"/>
                        </a:solidFill>
                        <a:latin typeface="Arial" panose="020b0604020202020204" pitchFamily="34" charset="0"/>
                        <a:cs typeface="Arial" panose="020b0604020202020204" pitchFamily="34" charset="0"/>
                      </a:endParaRPr>
                    </a:p>
                  </a:txBody>
                  <a:tcPr marL="182880" marT="137160">
                    <a:solidFill>
                      <a:srgbClr val="010101"/>
                    </a:solidFill>
                  </a:tcPr>
                </a:tc>
                <a:tc hMerge="1" vMerge="1">
                  <a:txBody>
                    <a:bodyPr vert="horz" wrap="square"/>
                    <a:lstStyle/>
                    <a:p>
                      <a:endParaRPr lang="en-US"/>
                    </a:p>
                  </a:txBody>
                  <a:tcPr/>
                </a:tc>
                <a:extLst>
                  <a:ext uri="{0D108BD9-81ED-4DB2-BD59-A6C34878D82A}">
                    <a16:rowId xmlns:a16="http://schemas.microsoft.com/office/drawing/2014/main" xmlns="" val="1766341567"/>
                  </a:ext>
                </a:extLst>
              </a:tr>
              <a:tr h="6608996">
                <a:tc>
                  <a:txBody>
                    <a:bodyPr vert="horz" wrap="square"/>
                    <a:lstStyle/>
                    <a:p>
                      <a:pPr rtl="0"/>
                      <a:r>
                        <a:rPr lang="en-US" sz="3300" b="1">
                          <a:solidFill>
                            <a:srgbClr val="FFC000"/>
                          </a:solidFill>
                          <a:latin typeface="Arial" panose="020b0604020202020204" pitchFamily="34" charset="0"/>
                          <a:cs typeface="Arial" panose="020b0604020202020204" pitchFamily="34" charset="0"/>
                        </a:rPr>
                        <a:t>How to</a:t>
                      </a:r>
                      <a:r>
                        <a:rPr lang="en-US" sz="3300" b="1" baseline="0">
                          <a:solidFill>
                            <a:srgbClr val="FFC000"/>
                          </a:solidFill>
                          <a:latin typeface="Arial" panose="020b0604020202020204" pitchFamily="34" charset="0"/>
                          <a:cs typeface="Arial" panose="020b0604020202020204" pitchFamily="34" charset="0"/>
                        </a:rPr>
                        <a:t> preview your poster prior to printing</a:t>
                      </a:r>
                      <a:endParaRPr lang="en-US" sz="3300" b="1">
                        <a:solidFill>
                          <a:srgbClr val="FFC000"/>
                        </a:solidFill>
                        <a:latin typeface="Arial" panose="020b0604020202020204" pitchFamily="34" charset="0"/>
                        <a:cs typeface="Arial" panose="020b0604020202020204" pitchFamily="34" charset="0"/>
                      </a:endParaRPr>
                    </a:p>
                    <a:p>
                      <a:pPr rtl="0"/>
                      <a:r>
                        <a:rPr lang="en-US" sz="2900">
                          <a:solidFill>
                            <a:srgbClr val="D9D9D9"/>
                          </a:solidFill>
                          <a:latin typeface="Arial" panose="020b0604020202020204" pitchFamily="34" charset="0"/>
                          <a:cs typeface="Arial" panose="020b0604020202020204" pitchFamily="34" charset="0"/>
                        </a:rPr>
                        <a:t>You can preview your poster at any time by pressing the </a:t>
                      </a:r>
                      <a:r>
                        <a:rPr lang="en-US" sz="2900">
                          <a:solidFill>
                            <a:srgbClr val="FFC000"/>
                          </a:solidFill>
                          <a:latin typeface="Arial" panose="020b0604020202020204" pitchFamily="34" charset="0"/>
                          <a:cs typeface="Arial" panose="020b0604020202020204" pitchFamily="34" charset="0"/>
                        </a:rPr>
                        <a:t>F5 key</a:t>
                      </a:r>
                      <a:r>
                        <a:rPr lang="en-US" sz="2900">
                          <a:solidFill>
                            <a:srgbClr val="D9D9D9"/>
                          </a:solidFill>
                          <a:latin typeface="Arial" panose="020b0604020202020204" pitchFamily="34" charset="0"/>
                          <a:cs typeface="Arial" panose="020b0604020202020204" pitchFamily="34" charset="0"/>
                        </a:rPr>
                        <a:t> on your keyboard. You will see on the screen what's on your poster and how it should look when printed. Press the </a:t>
                      </a:r>
                      <a:r>
                        <a:rPr lang="en-US" sz="2900">
                          <a:solidFill>
                            <a:srgbClr val="FFC000"/>
                          </a:solidFill>
                          <a:latin typeface="Arial" panose="020b0604020202020204" pitchFamily="34" charset="0"/>
                          <a:cs typeface="Arial" panose="020b0604020202020204" pitchFamily="34" charset="0"/>
                        </a:rPr>
                        <a:t>ESC key </a:t>
                      </a:r>
                      <a:r>
                        <a:rPr lang="en-US" sz="2900">
                          <a:solidFill>
                            <a:srgbClr val="D9D9D9"/>
                          </a:solidFill>
                          <a:latin typeface="Arial" panose="020b0604020202020204" pitchFamily="34" charset="0"/>
                          <a:cs typeface="Arial" panose="020b0604020202020204" pitchFamily="34" charset="0"/>
                        </a:rPr>
                        <a:t>to exit Preview.</a:t>
                      </a:r>
                    </a:p>
                  </a:txBody>
                  <a:tcPr marL="198846" marR="99423" marT="140645" marB="46882">
                    <a:solidFill>
                      <a:srgbClr val="010101"/>
                    </a:solidFill>
                  </a:tcPr>
                </a:tc>
                <a:tc gridSpan="2">
                  <a:txBody>
                    <a:bodyPr vert="horz" wrap="square"/>
                    <a:lstStyle/>
                    <a:p>
                      <a:pPr rtl="0"/>
                      <a:r>
                        <a:rPr lang="en-US" sz="14200" b="1">
                          <a:solidFill>
                            <a:srgbClr val="D9D9D9"/>
                          </a:solidFill>
                          <a:latin typeface="Arial" panose="020b0604020202020204" pitchFamily="34" charset="0"/>
                          <a:cs typeface="Arial" panose="020b0604020202020204" pitchFamily="34" charset="0"/>
                        </a:rPr>
                        <a:t>F5</a:t>
                      </a:r>
                      <a:r>
                        <a:rPr lang="en-US" sz="2900" baseline="0">
                          <a:solidFill>
                            <a:srgbClr val="D9D9D9"/>
                          </a:solidFill>
                          <a:latin typeface="Arial" panose="020b0604020202020204" pitchFamily="34" charset="0"/>
                          <a:cs typeface="Arial" panose="020b0604020202020204" pitchFamily="34" charset="0"/>
                        </a:rPr>
                        <a:t> </a:t>
                      </a:r>
                      <a:endParaRPr lang="en-US" sz="2900">
                        <a:solidFill>
                          <a:srgbClr val="D9D9D9"/>
                        </a:solidFill>
                        <a:latin typeface="Arial" panose="020b0604020202020204" pitchFamily="34" charset="0"/>
                        <a:cs typeface="Arial" panose="020b0604020202020204" pitchFamily="34" charset="0"/>
                      </a:endParaRPr>
                    </a:p>
                  </a:txBody>
                  <a:tcPr marL="198846" marR="99423" marT="140645" marB="46882">
                    <a:solidFill>
                      <a:schemeClr val="tx1">
                        <a:lumMod val="95000"/>
                        <a:lumOff val="5000"/>
                      </a:schemeClr>
                    </a:solidFill>
                  </a:tcPr>
                </a:tc>
                <a:tc hMerge="1">
                  <a:txBody>
                    <a:bodyPr vert="horz" wrap="square"/>
                    <a:lstStyle/>
                    <a:p>
                      <a:pPr algn="ctr"/>
                      <a:r>
                        <a:rPr lang="en-US" sz="13800" b="1">
                          <a:solidFill>
                            <a:srgbClr val="D9D9D9"/>
                          </a:solidFill>
                          <a:latin typeface="Arial" panose="020b0604020202020204" pitchFamily="34" charset="0"/>
                          <a:cs typeface="Arial" panose="020b0604020202020204" pitchFamily="34" charset="0"/>
                        </a:rPr>
                        <a:t>F5</a:t>
                      </a:r>
                      <a:r>
                        <a:rPr lang="en-US" sz="2800" baseline="0">
                          <a:solidFill>
                            <a:srgbClr val="D9D9D9"/>
                          </a:solidFill>
                          <a:latin typeface="Arial" panose="020b0604020202020204" pitchFamily="34" charset="0"/>
                          <a:cs typeface="Arial" panose="020b0604020202020204" pitchFamily="34" charset="0"/>
                        </a:rPr>
                        <a:t> </a:t>
                      </a:r>
                      <a:endParaRPr lang="en-US" sz="6000"/>
                    </a:p>
                  </a:txBody>
                  <a:tcPr marL="182880" marT="137160" anchor="ctr">
                    <a:solidFill>
                      <a:schemeClr val="tx1">
                        <a:lumMod val="95000"/>
                        <a:lumOff val="5000"/>
                      </a:schemeClr>
                    </a:solidFill>
                  </a:tcPr>
                </a:tc>
                <a:extLst>
                  <a:ext uri="{0D108BD9-81ED-4DB2-BD59-A6C34878D82A}">
                    <a16:rowId xmlns:a16="http://schemas.microsoft.com/office/drawing/2014/main" xmlns="" val="10006"/>
                  </a:ext>
                </a:extLst>
              </a:tr>
              <a:tr h="7583415">
                <a:tc gridSpan="3">
                  <a:txBody>
                    <a:bodyPr vert="horz" wrap="square"/>
                    <a:lstStyle/>
                    <a:p>
                      <a:pPr marL="0" marR="0" lvl="0" indent="0" algn="l" defTabSz="1518341" rtl="0" eaLnBrk="1" fontAlgn="auto" latinLnBrk="0" hangingPunct="1">
                        <a:lnSpc>
                          <a:spcPct val="100000"/>
                        </a:lnSpc>
                        <a:spcBef>
                          <a:spcPct val="0"/>
                        </a:spcBef>
                        <a:spcAft>
                          <a:spcPct val="0"/>
                        </a:spcAft>
                        <a:buClrTx/>
                        <a:buSzTx/>
                        <a:buFontTx/>
                        <a:buNone/>
                        <a:defRPr/>
                      </a:pPr>
                      <a:r>
                        <a:rPr lang="en-US" sz="3300" b="1" noProof="0">
                          <a:solidFill>
                            <a:srgbClr val="FFC000"/>
                          </a:solidFill>
                          <a:latin typeface="Arial"/>
                          <a:cs typeface="Arial"/>
                        </a:rPr>
                        <a:t>How to print your poster</a:t>
                      </a:r>
                    </a:p>
                    <a:p>
                      <a:pPr marL="0" marR="0" lvl="0" indent="0" algn="l" defTabSz="114300" rtl="0" eaLnBrk="1" fontAlgn="auto" latinLnBrk="0" hangingPunct="1">
                        <a:lnSpc>
                          <a:spcPct val="100000"/>
                        </a:lnSpc>
                        <a:spcBef>
                          <a:spcPct val="0"/>
                        </a:spcBef>
                        <a:spcAft>
                          <a:spcPct val="0"/>
                        </a:spcAft>
                        <a:buClrTx/>
                        <a:buSzTx/>
                        <a:buFontTx/>
                        <a:buNone/>
                        <a:defRPr/>
                      </a:pPr>
                      <a:r>
                        <a:rPr lang="en-US" sz="2900" noProof="0">
                          <a:solidFill>
                            <a:srgbClr val="D9D9D9"/>
                          </a:solidFill>
                          <a:latin typeface="Arial"/>
                          <a:cs typeface="Arial"/>
                        </a:rPr>
                        <a:t>When you are ready to have your poster printed go online to </a:t>
                      </a:r>
                      <a:r>
                        <a:rPr lang="en-US" sz="2900" noProof="0" err="1">
                          <a:solidFill>
                            <a:srgbClr val="FFC000"/>
                          </a:solidFill>
                          <a:latin typeface="Arial"/>
                          <a:cs typeface="Arial"/>
                        </a:rPr>
                        <a:t>PosterPresentations.com</a:t>
                      </a:r>
                      <a:r>
                        <a:rPr lang="en-US" sz="2900" noProof="0">
                          <a:solidFill>
                            <a:srgbClr val="D9D9D9"/>
                          </a:solidFill>
                          <a:latin typeface="Arial"/>
                          <a:cs typeface="Arial"/>
                        </a:rPr>
                        <a:t> and click on the "</a:t>
                      </a:r>
                      <a:r>
                        <a:rPr lang="en-US" sz="2900" noProof="0">
                          <a:solidFill>
                            <a:srgbClr val="FFC000"/>
                          </a:solidFill>
                          <a:latin typeface="Arial"/>
                          <a:cs typeface="Arial"/>
                        </a:rPr>
                        <a:t>Order Your Poster</a:t>
                      </a:r>
                      <a:r>
                        <a:rPr lang="en-US" sz="2900" noProof="0">
                          <a:solidFill>
                            <a:srgbClr val="D9D9D9"/>
                          </a:solidFill>
                          <a:latin typeface="Arial"/>
                          <a:cs typeface="Arial"/>
                        </a:rPr>
                        <a:t>" button. You can have your poster printed on professional papers, fabric for easy traveling and a variety of other materials. </a:t>
                      </a:r>
                    </a:p>
                    <a:p>
                      <a:pPr marL="0" marR="0" lvl="0" indent="0" algn="l" defTabSz="114300" rtl="0" eaLnBrk="1" fontAlgn="auto" latinLnBrk="0" hangingPunct="1">
                        <a:lnSpc>
                          <a:spcPct val="100000"/>
                        </a:lnSpc>
                        <a:spcBef>
                          <a:spcPct val="0"/>
                        </a:spcBef>
                        <a:spcAft>
                          <a:spcPct val="0"/>
                        </a:spcAft>
                        <a:buClrTx/>
                        <a:buSzTx/>
                        <a:buFontTx/>
                        <a:buNone/>
                        <a:defRPr/>
                      </a:pPr>
                      <a:r>
                        <a:rPr lang="en-US" sz="2900" noProof="0">
                          <a:solidFill>
                            <a:srgbClr val="D9D9D9"/>
                          </a:solidFill>
                          <a:latin typeface="Arial"/>
                          <a:cs typeface="Arial"/>
                        </a:rPr>
                        <a:t>If you submit a PowerPoint document, you will be receiving a PDF proof for your approval prior to printing. If your order is placed and paid for before noon (Pacific time) Monday-Friday, your order will ship out that same day. FedEx Next day, Second day, Third day, and Free Ground services are offered. </a:t>
                      </a:r>
                    </a:p>
                    <a:p>
                      <a:pPr marL="0" marR="0" lvl="0" indent="0" algn="l" defTabSz="114300" rtl="0" eaLnBrk="1" fontAlgn="auto" latinLnBrk="0" hangingPunct="1">
                        <a:lnSpc>
                          <a:spcPct val="100000"/>
                        </a:lnSpc>
                        <a:spcBef>
                          <a:spcPct val="0"/>
                        </a:spcBef>
                        <a:spcAft>
                          <a:spcPct val="0"/>
                        </a:spcAft>
                        <a:buClrTx/>
                        <a:buSzTx/>
                        <a:buFontTx/>
                        <a:buNone/>
                        <a:defRPr/>
                      </a:pPr>
                      <a:br>
                        <a:rPr lang="en-US" sz="2900" noProof="0">
                          <a:solidFill>
                            <a:srgbClr val="D9D9D9"/>
                          </a:solidFill>
                          <a:latin typeface="Arial"/>
                          <a:cs typeface="Arial"/>
                        </a:rPr>
                      </a:br>
                      <a:r>
                        <a:rPr lang="en-US" sz="2900" noProof="0">
                          <a:solidFill>
                            <a:srgbClr val="D9D9D9"/>
                          </a:solidFill>
                          <a:latin typeface="Arial"/>
                          <a:cs typeface="Arial"/>
                        </a:rPr>
                        <a:t>Go to </a:t>
                      </a:r>
                      <a:r>
                        <a:rPr lang="en-US" sz="2900" noProof="0" err="1">
                          <a:solidFill>
                            <a:srgbClr val="FFC000"/>
                          </a:solidFill>
                          <a:latin typeface="Arial"/>
                          <a:cs typeface="Arial"/>
                        </a:rPr>
                        <a:t>PosterPresentations.com</a:t>
                      </a:r>
                      <a:r>
                        <a:rPr lang="en-US" sz="2900" noProof="0">
                          <a:solidFill>
                            <a:srgbClr val="D9D9D9"/>
                          </a:solidFill>
                          <a:latin typeface="Arial"/>
                          <a:cs typeface="Arial"/>
                        </a:rPr>
                        <a:t> for more information.</a:t>
                      </a:r>
                    </a:p>
                  </a:txBody>
                  <a:tcPr marL="198846" marR="99423" marT="140645" marB="46882">
                    <a:solidFill>
                      <a:srgbClr val="010101"/>
                    </a:solidFill>
                  </a:tcPr>
                </a:tc>
                <a:tc hMerge="1">
                  <a:txBody>
                    <a:bodyPr vert="horz" wrap="square"/>
                    <a:lstStyle/>
                    <a:p>
                      <a:endParaRPr lang="en-US"/>
                    </a:p>
                  </a:txBody>
                  <a:tcPr/>
                </a:tc>
                <a:tc hMerge="1">
                  <a:txBody>
                    <a:bodyPr vert="horz" wrap="square"/>
                    <a:lstStyle/>
                    <a:p>
                      <a:endParaRPr lang="en-US"/>
                    </a:p>
                  </a:txBody>
                  <a:tcPr/>
                </a:tc>
                <a:extLst>
                  <a:ext uri="{0D108BD9-81ED-4DB2-BD59-A6C34878D82A}">
                    <a16:rowId xmlns:a16="http://schemas.microsoft.com/office/drawing/2014/main" xmlns="" val="10007"/>
                  </a:ext>
                </a:extLst>
              </a:tr>
              <a:tr h="1495778">
                <a:tc gridSpan="3">
                  <a:txBody>
                    <a:bodyPr vert="horz" wrap="square"/>
                    <a:lstStyle/>
                    <a:p>
                      <a:endParaRPr lang="en-US" sz="2900">
                        <a:solidFill>
                          <a:srgbClr val="1F3A4E"/>
                        </a:solidFill>
                      </a:endParaRPr>
                    </a:p>
                  </a:txBody>
                  <a:tcPr marL="198846" marR="99423" marT="140645" marB="46882">
                    <a:blipFill dpi="0" rotWithShape="1">
                      <a:blip r:embed="rId7">
                        <a:extLst>
                          <a:ext uri="{28A0092B-C50C-407E-A947-70E740481C1C}">
                            <a14:useLocalDpi xmlns:a14="http://schemas.microsoft.com/office/drawing/2010/main" val="0"/>
                          </a:ext>
                        </a:extLst>
                      </a:blip>
                      <a:stretch>
                        <a:fillRect/>
                      </a:stretch>
                    </a:blipFill>
                  </a:tcPr>
                </a:tc>
                <a:tc hMerge="1">
                  <a:txBody>
                    <a:bodyPr vert="horz" wrap="square"/>
                    <a:lstStyle/>
                    <a:p>
                      <a:endParaRPr lang="en-US"/>
                    </a:p>
                  </a:txBody>
                  <a:tcPr/>
                </a:tc>
                <a:tc hMerge="1">
                  <a:txBody>
                    <a:bodyPr vert="horz" wrap="square"/>
                    <a:lstStyle/>
                    <a:p>
                      <a:endParaRPr lang="en-US"/>
                    </a:p>
                  </a:txBody>
                  <a:tcPr/>
                </a:tc>
                <a:extLst>
                  <a:ext uri="{0D108BD9-81ED-4DB2-BD59-A6C34878D82A}">
                    <a16:rowId xmlns:a16="http://schemas.microsoft.com/office/drawing/2014/main" xmlns="" val="10008"/>
                  </a:ext>
                </a:extLst>
              </a:tr>
              <a:tr h="2033216">
                <a:tc gridSpan="2">
                  <a:txBody>
                    <a:bodyPr vert="horz" wrap="square"/>
                    <a:lstStyle/>
                    <a:p>
                      <a:pPr>
                        <a:lnSpc>
                          <a:spcPts val="2600"/>
                        </a:lnSpc>
                      </a:pPr>
                      <a:r>
                        <a:rPr lang="en-US" sz="2500">
                          <a:solidFill>
                            <a:schemeClr val="bg1">
                              <a:lumMod val="85000"/>
                            </a:schemeClr>
                          </a:solidFill>
                          <a:latin typeface="Arial"/>
                          <a:cs typeface="Arial"/>
                        </a:rPr>
                        <a:t>© 2019</a:t>
                      </a:r>
                      <a:r>
                        <a:rPr lang="en-US" sz="2500" baseline="0">
                          <a:solidFill>
                            <a:schemeClr val="bg1">
                              <a:lumMod val="85000"/>
                            </a:schemeClr>
                          </a:solidFill>
                          <a:latin typeface="Arial"/>
                          <a:cs typeface="Arial"/>
                        </a:rPr>
                        <a:t> </a:t>
                      </a:r>
                      <a:r>
                        <a:rPr lang="en-US" sz="2500" err="1">
                          <a:solidFill>
                            <a:schemeClr val="bg1">
                              <a:lumMod val="85000"/>
                            </a:schemeClr>
                          </a:solidFill>
                          <a:latin typeface="Arial"/>
                          <a:cs typeface="Arial"/>
                        </a:rPr>
                        <a:t>PosterPresentations.com</a:t>
                      </a:r>
                      <a:br>
                        <a:rPr lang="en-US" sz="2500" err="1">
                          <a:solidFill>
                            <a:schemeClr val="bg1">
                              <a:lumMod val="85000"/>
                            </a:schemeClr>
                          </a:solidFill>
                          <a:latin typeface="Arial"/>
                          <a:cs typeface="Arial"/>
                        </a:rPr>
                      </a:br>
                      <a:r>
                        <a:rPr lang="en-US" sz="2500" err="1">
                          <a:solidFill>
                            <a:schemeClr val="bg1">
                              <a:lumMod val="85000"/>
                            </a:schemeClr>
                          </a:solidFill>
                          <a:latin typeface="Arial"/>
                          <a:cs typeface="Arial"/>
                        </a:rPr>
                        <a:t>2117 Fourth Street ,</a:t>
                      </a:r>
                      <a:r>
                        <a:rPr lang="en-US" sz="2500" baseline="0">
                          <a:solidFill>
                            <a:schemeClr val="bg1">
                              <a:lumMod val="85000"/>
                            </a:schemeClr>
                          </a:solidFill>
                          <a:latin typeface="Arial"/>
                          <a:cs typeface="Arial"/>
                        </a:rPr>
                        <a:t> STE C        </a:t>
                      </a:r>
                    </a:p>
                    <a:p>
                      <a:pPr>
                        <a:lnSpc>
                          <a:spcPts val="2600"/>
                        </a:lnSpc>
                      </a:pPr>
                      <a:r>
                        <a:rPr lang="en-US" sz="2500" baseline="0">
                          <a:solidFill>
                            <a:schemeClr val="bg1">
                              <a:lumMod val="85000"/>
                            </a:schemeClr>
                          </a:solidFill>
                          <a:latin typeface="Arial"/>
                          <a:cs typeface="Arial"/>
                        </a:rPr>
                        <a:t>Berkeley CA 94710 USA</a:t>
                      </a:r>
                      <a:endParaRPr lang="en-US" sz="2500">
                        <a:solidFill>
                          <a:schemeClr val="bg1">
                            <a:lumMod val="85000"/>
                          </a:schemeClr>
                        </a:solidFill>
                        <a:latin typeface="Arial"/>
                        <a:cs typeface="Arial"/>
                      </a:endParaRPr>
                    </a:p>
                  </a:txBody>
                  <a:tcPr marL="198846" marR="99423" marT="140645" marB="46882">
                    <a:solidFill>
                      <a:srgbClr val="010101"/>
                    </a:solidFill>
                  </a:tcPr>
                </a:tc>
                <a:tc hMerge="1">
                  <a:txBody>
                    <a:bodyPr vert="horz" wrap="square"/>
                    <a:lstStyle/>
                    <a:p>
                      <a:pPr>
                        <a:lnSpc>
                          <a:spcPts val="2600"/>
                        </a:lnSpc>
                      </a:pPr>
                      <a:endParaRPr lang="en-US" sz="2400">
                        <a:solidFill>
                          <a:schemeClr val="bg1">
                            <a:lumMod val="85000"/>
                          </a:schemeClr>
                        </a:solidFill>
                        <a:latin typeface="Arial"/>
                        <a:cs typeface="Arial"/>
                      </a:endParaRPr>
                    </a:p>
                  </a:txBody>
                  <a:tcPr marL="182880" marT="137160">
                    <a:solidFill>
                      <a:srgbClr val="010101"/>
                    </a:solidFill>
                  </a:tcPr>
                </a:tc>
                <a:tc>
                  <a:txBody>
                    <a:bodyPr vert="horz" wrap="square"/>
                    <a:lstStyle/>
                    <a:p>
                      <a:pPr marL="0" marR="0" indent="0" algn="l" defTabSz="4388900" rtl="0" eaLnBrk="1" fontAlgn="auto" latinLnBrk="0" hangingPunct="1">
                        <a:lnSpc>
                          <a:spcPct val="100000"/>
                        </a:lnSpc>
                        <a:spcBef>
                          <a:spcPct val="0"/>
                        </a:spcBef>
                        <a:spcAft>
                          <a:spcPct val="0"/>
                        </a:spcAft>
                        <a:buClrTx/>
                        <a:buSzTx/>
                        <a:buFontTx/>
                        <a:buNone/>
                        <a:defRPr/>
                      </a:pPr>
                      <a:r>
                        <a:rPr lang="en-US" sz="2900" b="1">
                          <a:solidFill>
                            <a:srgbClr val="D0D0D0"/>
                          </a:solidFill>
                          <a:latin typeface="Arial"/>
                          <a:cs typeface="Arial"/>
                        </a:rPr>
                        <a:t>For complete tutorials</a:t>
                      </a:r>
                      <a:r>
                        <a:rPr lang="en-US" sz="2900" b="1" baseline="0">
                          <a:solidFill>
                            <a:srgbClr val="D0D0D0"/>
                          </a:solidFill>
                          <a:latin typeface="Arial"/>
                          <a:cs typeface="Arial"/>
                        </a:rPr>
                        <a:t> visit:</a:t>
                      </a:r>
                    </a:p>
                    <a:p>
                      <a:pPr marL="0" marR="0" indent="0" algn="l" defTabSz="4388900" rtl="0" eaLnBrk="1" fontAlgn="auto" latinLnBrk="0" hangingPunct="1">
                        <a:lnSpc>
                          <a:spcPct val="100000"/>
                        </a:lnSpc>
                        <a:spcBef>
                          <a:spcPct val="0"/>
                        </a:spcBef>
                        <a:spcAft>
                          <a:spcPct val="0"/>
                        </a:spcAft>
                        <a:buClrTx/>
                        <a:buSzTx/>
                        <a:buFontTx/>
                        <a:buNone/>
                        <a:defRPr/>
                      </a:pPr>
                      <a:r>
                        <a:rPr lang="en-US" sz="2100" b="1">
                          <a:solidFill>
                            <a:srgbClr val="FFC000"/>
                          </a:solidFill>
                          <a:latin typeface="Arial"/>
                          <a:cs typeface="Arial"/>
                        </a:rPr>
                        <a:t>https://www.posterpresentations.com/helpdesk.html</a:t>
                      </a:r>
                      <a:endParaRPr lang="en-US" sz="17000"/>
                    </a:p>
                  </a:txBody>
                  <a:tcPr marL="198846" marR="99423" marT="140645" marB="46882">
                    <a:solidFill>
                      <a:srgbClr val="010101"/>
                    </a:solidFill>
                  </a:tcPr>
                </a:tc>
                <a:extLst>
                  <a:ext uri="{0D108BD9-81ED-4DB2-BD59-A6C34878D82A}">
                    <a16:rowId xmlns:a16="http://schemas.microsoft.com/office/drawing/2014/main" xmlns="" val="10009"/>
                  </a:ext>
                </a:extLst>
              </a:tr>
            </a:tbl>
          </a:graphicData>
        </a:graphic>
      </p:graphicFrame>
    </p:spTree>
  </p:cSld>
  <p:clrMap bg1="lt1" tx1="dk1" bg2="lt2" tx2="dk2" accent1="accent1" accent2="accent2" accent3="accent3" accent4="accent4" accent5="accent5" accent6="accent6" hlink="hlink" folHlink="folHlink"/>
  <p:transition/>
  <p:timing/>
  <p:txStyles>
    <p:titleStyle>
      <a:lvl1pPr algn="ctr" defTabSz="4298282" rtl="0" eaLnBrk="1" latinLnBrk="0" hangingPunct="1">
        <a:spcBef>
          <a:spcPct val="0"/>
        </a:spcBef>
        <a:buNone/>
        <a:defRPr sz="8500" kern="1200">
          <a:solidFill>
            <a:schemeClr val="bg1"/>
          </a:solidFill>
          <a:latin typeface="Trebuchet MS" pitchFamily="34" charset="0"/>
          <a:ea typeface="+mj-ea"/>
          <a:cs typeface="+mj-cs"/>
        </a:defRPr>
      </a:lvl1pPr>
    </p:titleStyle>
    <p:bodyStyle>
      <a:lvl1pPr marL="1611854" indent="-1611854" algn="l" defTabSz="4298282" rtl="0" eaLnBrk="1" latinLnBrk="0" hangingPunct="1">
        <a:spcBef>
          <a:spcPct val="20000"/>
        </a:spcBef>
        <a:buFont typeface="Arial" panose="020b0604020202020204" pitchFamily="34" charset="0"/>
        <a:buChar char="•"/>
        <a:defRPr sz="15100" kern="1200">
          <a:solidFill>
            <a:schemeClr val="tx1"/>
          </a:solidFill>
          <a:latin typeface="+mn-lt"/>
          <a:ea typeface="+mn-ea"/>
          <a:cs typeface="+mn-cs"/>
        </a:defRPr>
      </a:lvl1pPr>
      <a:lvl2pPr marL="3492352" indent="-1343212" algn="l" defTabSz="4298282" rtl="0" eaLnBrk="1" latinLnBrk="0" hangingPunct="1">
        <a:spcBef>
          <a:spcPct val="20000"/>
        </a:spcBef>
        <a:buFont typeface="Arial" panose="020b0604020202020204" pitchFamily="34" charset="0"/>
        <a:buChar char="–"/>
        <a:defRPr sz="13300" kern="1200">
          <a:solidFill>
            <a:schemeClr val="tx1"/>
          </a:solidFill>
          <a:latin typeface="+mn-lt"/>
          <a:ea typeface="+mn-ea"/>
          <a:cs typeface="+mn-cs"/>
        </a:defRPr>
      </a:lvl2pPr>
      <a:lvl3pPr marL="5372852" indent="-1074571" algn="l" defTabSz="4298282" rtl="0" eaLnBrk="1" latinLnBrk="0" hangingPunct="1">
        <a:spcBef>
          <a:spcPct val="20000"/>
        </a:spcBef>
        <a:buFont typeface="Arial" panose="020b0604020202020204" pitchFamily="34" charset="0"/>
        <a:buChar char="•"/>
        <a:defRPr sz="11300" kern="1200">
          <a:solidFill>
            <a:schemeClr val="tx1"/>
          </a:solidFill>
          <a:latin typeface="+mn-lt"/>
          <a:ea typeface="+mn-ea"/>
          <a:cs typeface="+mn-cs"/>
        </a:defRPr>
      </a:lvl3pPr>
      <a:lvl4pPr marL="7521992" indent="-1074571" algn="l" defTabSz="4298282" rtl="0" eaLnBrk="1" latinLnBrk="0" hangingPunct="1">
        <a:spcBef>
          <a:spcPct val="20000"/>
        </a:spcBef>
        <a:buFont typeface="Arial" panose="020b0604020202020204" pitchFamily="34" charset="0"/>
        <a:buChar char="–"/>
        <a:defRPr sz="9499" kern="1200">
          <a:solidFill>
            <a:schemeClr val="tx1"/>
          </a:solidFill>
          <a:latin typeface="+mn-lt"/>
          <a:ea typeface="+mn-ea"/>
          <a:cs typeface="+mn-cs"/>
        </a:defRPr>
      </a:lvl4pPr>
      <a:lvl5pPr marL="9671131" indent="-1074571" algn="l" defTabSz="4298282" rtl="0" eaLnBrk="1" latinLnBrk="0" hangingPunct="1">
        <a:spcBef>
          <a:spcPct val="20000"/>
        </a:spcBef>
        <a:buFont typeface="Arial" panose="020b0604020202020204" pitchFamily="34" charset="0"/>
        <a:buChar char="»"/>
        <a:defRPr sz="9499" kern="1200">
          <a:solidFill>
            <a:schemeClr val="tx1"/>
          </a:solidFill>
          <a:latin typeface="+mn-lt"/>
          <a:ea typeface="+mn-ea"/>
          <a:cs typeface="+mn-cs"/>
        </a:defRPr>
      </a:lvl5pPr>
      <a:lvl6pPr marL="11820271" indent="-1074571" algn="l" defTabSz="4298282" rtl="0" eaLnBrk="1" latinLnBrk="0" hangingPunct="1">
        <a:spcBef>
          <a:spcPct val="20000"/>
        </a:spcBef>
        <a:buFont typeface="Arial" panose="020b0604020202020204" pitchFamily="34" charset="0"/>
        <a:buChar char="•"/>
        <a:defRPr sz="9499" kern="1200">
          <a:solidFill>
            <a:schemeClr val="tx1"/>
          </a:solidFill>
          <a:latin typeface="+mn-lt"/>
          <a:ea typeface="+mn-ea"/>
          <a:cs typeface="+mn-cs"/>
        </a:defRPr>
      </a:lvl6pPr>
      <a:lvl7pPr marL="13969409" indent="-1074571" algn="l" defTabSz="4298282" rtl="0" eaLnBrk="1" latinLnBrk="0" hangingPunct="1">
        <a:spcBef>
          <a:spcPct val="20000"/>
        </a:spcBef>
        <a:buFont typeface="Arial" panose="020b0604020202020204" pitchFamily="34" charset="0"/>
        <a:buChar char="•"/>
        <a:defRPr sz="9499" kern="1200">
          <a:solidFill>
            <a:schemeClr val="tx1"/>
          </a:solidFill>
          <a:latin typeface="+mn-lt"/>
          <a:ea typeface="+mn-ea"/>
          <a:cs typeface="+mn-cs"/>
        </a:defRPr>
      </a:lvl7pPr>
      <a:lvl8pPr marL="16118551" indent="-1074571" algn="l" defTabSz="4298282" rtl="0" eaLnBrk="1" latinLnBrk="0" hangingPunct="1">
        <a:spcBef>
          <a:spcPct val="20000"/>
        </a:spcBef>
        <a:buFont typeface="Arial" panose="020b0604020202020204" pitchFamily="34" charset="0"/>
        <a:buChar char="•"/>
        <a:defRPr sz="9499" kern="1200">
          <a:solidFill>
            <a:schemeClr val="tx1"/>
          </a:solidFill>
          <a:latin typeface="+mn-lt"/>
          <a:ea typeface="+mn-ea"/>
          <a:cs typeface="+mn-cs"/>
        </a:defRPr>
      </a:lvl8pPr>
      <a:lvl9pPr marL="18267691" indent="-1074571" algn="l" defTabSz="4298282" rtl="0" eaLnBrk="1" latinLnBrk="0" hangingPunct="1">
        <a:spcBef>
          <a:spcPct val="20000"/>
        </a:spcBef>
        <a:buFont typeface="Arial" panose="020b0604020202020204" pitchFamily="34" charset="0"/>
        <a:buChar char="•"/>
        <a:defRPr sz="9499" kern="1200">
          <a:solidFill>
            <a:schemeClr val="tx1"/>
          </a:solidFill>
          <a:latin typeface="+mn-lt"/>
          <a:ea typeface="+mn-ea"/>
          <a:cs typeface="+mn-cs"/>
        </a:defRPr>
      </a:lvl9pPr>
    </p:bodyStyle>
    <p:otherStyle>
      <a:defPPr>
        <a:defRPr lang="en-US"/>
      </a:defPPr>
      <a:lvl1pPr marL="0" algn="l" defTabSz="4298282" rtl="0" eaLnBrk="1" latinLnBrk="0" hangingPunct="1">
        <a:defRPr sz="8500" kern="1200">
          <a:solidFill>
            <a:schemeClr val="tx1"/>
          </a:solidFill>
          <a:latin typeface="+mn-lt"/>
          <a:ea typeface="+mn-ea"/>
          <a:cs typeface="+mn-cs"/>
        </a:defRPr>
      </a:lvl1pPr>
      <a:lvl2pPr marL="2149141" algn="l" defTabSz="4298282" rtl="0" eaLnBrk="1" latinLnBrk="0" hangingPunct="1">
        <a:defRPr sz="8500" kern="1200">
          <a:solidFill>
            <a:schemeClr val="tx1"/>
          </a:solidFill>
          <a:latin typeface="+mn-lt"/>
          <a:ea typeface="+mn-ea"/>
          <a:cs typeface="+mn-cs"/>
        </a:defRPr>
      </a:lvl2pPr>
      <a:lvl3pPr marL="4298282" algn="l" defTabSz="4298282" rtl="0" eaLnBrk="1" latinLnBrk="0" hangingPunct="1">
        <a:defRPr sz="8500" kern="1200">
          <a:solidFill>
            <a:schemeClr val="tx1"/>
          </a:solidFill>
          <a:latin typeface="+mn-lt"/>
          <a:ea typeface="+mn-ea"/>
          <a:cs typeface="+mn-cs"/>
        </a:defRPr>
      </a:lvl3pPr>
      <a:lvl4pPr marL="6447420" algn="l" defTabSz="4298282" rtl="0" eaLnBrk="1" latinLnBrk="0" hangingPunct="1">
        <a:defRPr sz="8500" kern="1200">
          <a:solidFill>
            <a:schemeClr val="tx1"/>
          </a:solidFill>
          <a:latin typeface="+mn-lt"/>
          <a:ea typeface="+mn-ea"/>
          <a:cs typeface="+mn-cs"/>
        </a:defRPr>
      </a:lvl4pPr>
      <a:lvl5pPr marL="8596560" algn="l" defTabSz="4298282" rtl="0" eaLnBrk="1" latinLnBrk="0" hangingPunct="1">
        <a:defRPr sz="8500" kern="1200">
          <a:solidFill>
            <a:schemeClr val="tx1"/>
          </a:solidFill>
          <a:latin typeface="+mn-lt"/>
          <a:ea typeface="+mn-ea"/>
          <a:cs typeface="+mn-cs"/>
        </a:defRPr>
      </a:lvl5pPr>
      <a:lvl6pPr marL="10745701" algn="l" defTabSz="4298282" rtl="0" eaLnBrk="1" latinLnBrk="0" hangingPunct="1">
        <a:defRPr sz="8500" kern="1200">
          <a:solidFill>
            <a:schemeClr val="tx1"/>
          </a:solidFill>
          <a:latin typeface="+mn-lt"/>
          <a:ea typeface="+mn-ea"/>
          <a:cs typeface="+mn-cs"/>
        </a:defRPr>
      </a:lvl6pPr>
      <a:lvl7pPr marL="12894843" algn="l" defTabSz="4298282" rtl="0" eaLnBrk="1" latinLnBrk="0" hangingPunct="1">
        <a:defRPr sz="8500" kern="1200">
          <a:solidFill>
            <a:schemeClr val="tx1"/>
          </a:solidFill>
          <a:latin typeface="+mn-lt"/>
          <a:ea typeface="+mn-ea"/>
          <a:cs typeface="+mn-cs"/>
        </a:defRPr>
      </a:lvl7pPr>
      <a:lvl8pPr marL="15043983" algn="l" defTabSz="4298282" rtl="0" eaLnBrk="1" latinLnBrk="0" hangingPunct="1">
        <a:defRPr sz="8500" kern="1200">
          <a:solidFill>
            <a:schemeClr val="tx1"/>
          </a:solidFill>
          <a:latin typeface="+mn-lt"/>
          <a:ea typeface="+mn-ea"/>
          <a:cs typeface="+mn-cs"/>
        </a:defRPr>
      </a:lvl8pPr>
      <a:lvl9pPr marL="17193123" algn="l" defTabSz="4298282" rtl="0" eaLnBrk="1" latinLnBrk="0" hangingPunct="1">
        <a:defRPr sz="85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grpSp>
        <p:nvGrpSpPr>
          <p:cNvPr id="2" name="Group 1">
            <a:extLst>
              <a:ext uri="{FF2B5EF4-FFF2-40B4-BE49-F238E27FC236}">
                <a16:creationId xmlns:a16="http://schemas.microsoft.com/office/drawing/2014/main" xmlns="" id="{1C123442-6B48-9B42-9BF6-87901923596D}"/>
              </a:ext>
            </a:extLst>
          </p:cNvPr>
          <p:cNvGrpSpPr/>
          <p:nvPr userDrawn="1"/>
        </p:nvGrpSpPr>
        <p:grpSpPr>
          <a:xfrm>
            <a:off x="-58482" y="2"/>
            <a:ext cx="32918400" cy="43891200"/>
            <a:chOff x="-168590" y="-228600"/>
            <a:chExt cx="30602625" cy="43260962"/>
          </a:xfrm>
        </p:grpSpPr>
        <p:sp>
          <p:nvSpPr>
            <p:cNvPr id="40" name="Freeform 39"/>
            <p:cNvSpPr/>
            <p:nvPr userDrawn="1"/>
          </p:nvSpPr>
          <p:spPr>
            <a:xfrm>
              <a:off x="-118869" y="-204883"/>
              <a:ext cx="30552904" cy="43237246"/>
            </a:xfrm>
            <a:custGeom>
              <a:gdLst>
                <a:gd name="connsiteX0" fmla="*/ 0 w 44005500"/>
                <a:gd name="connsiteY0" fmla="*/ 0 h 32956500"/>
                <a:gd name="connsiteX1" fmla="*/ 44005500 w 44005500"/>
                <a:gd name="connsiteY1" fmla="*/ 32956500 h 32956500"/>
                <a:gd name="connsiteX2" fmla="*/ 38100 w 44005500"/>
                <a:gd name="connsiteY2" fmla="*/ 32918400 h 32956500"/>
                <a:gd name="connsiteX3" fmla="*/ 0 w 44005500"/>
                <a:gd name="connsiteY3" fmla="*/ 0 h 32956500"/>
              </a:gdLst>
              <a:cxnLst>
                <a:cxn ang="0">
                  <a:pos x="connsiteX0" y="connsiteY0"/>
                </a:cxn>
                <a:cxn ang="0">
                  <a:pos x="connsiteX1" y="connsiteY1"/>
                </a:cxn>
                <a:cxn ang="0">
                  <a:pos x="connsiteX2" y="connsiteY2"/>
                </a:cxn>
                <a:cxn ang="0">
                  <a:pos x="connsiteX3" y="connsiteY3"/>
                </a:cxn>
              </a:cxnLst>
              <a:rect l="l" t="t" r="r" b="b"/>
              <a:pathLst>
                <a:path w="44005500" h="32956500">
                  <a:moveTo>
                    <a:pt x="0" y="0"/>
                  </a:moveTo>
                  <a:lnTo>
                    <a:pt x="44005500" y="32956500"/>
                  </a:lnTo>
                  <a:lnTo>
                    <a:pt x="38100" y="32918400"/>
                  </a:lnTo>
                  <a:lnTo>
                    <a:pt x="0" y="0"/>
                  </a:lnTo>
                  <a:close/>
                </a:path>
              </a:pathLst>
            </a:custGeom>
            <a:gradFill>
              <a:gsLst>
                <a:gs pos="79000">
                  <a:schemeClr val="accent1">
                    <a:lumMod val="40000"/>
                    <a:lumOff val="60000"/>
                  </a:schemeClr>
                </a:gs>
                <a:gs pos="13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934"/>
            </a:p>
          </p:txBody>
        </p:sp>
        <p:sp>
          <p:nvSpPr>
            <p:cNvPr id="42" name="Freeform 41"/>
            <p:cNvSpPr/>
            <p:nvPr userDrawn="1"/>
          </p:nvSpPr>
          <p:spPr>
            <a:xfrm flipH="1" flipV="1">
              <a:off x="-118870" y="-204883"/>
              <a:ext cx="30552901" cy="43214999"/>
            </a:xfrm>
            <a:custGeom>
              <a:gdLst>
                <a:gd name="connsiteX0" fmla="*/ 0 w 44005500"/>
                <a:gd name="connsiteY0" fmla="*/ 0 h 32956500"/>
                <a:gd name="connsiteX1" fmla="*/ 44005500 w 44005500"/>
                <a:gd name="connsiteY1" fmla="*/ 32956500 h 32956500"/>
                <a:gd name="connsiteX2" fmla="*/ 38100 w 44005500"/>
                <a:gd name="connsiteY2" fmla="*/ 32918400 h 32956500"/>
                <a:gd name="connsiteX3" fmla="*/ 0 w 44005500"/>
                <a:gd name="connsiteY3" fmla="*/ 0 h 32956500"/>
              </a:gdLst>
              <a:cxnLst>
                <a:cxn ang="0">
                  <a:pos x="connsiteX0" y="connsiteY0"/>
                </a:cxn>
                <a:cxn ang="0">
                  <a:pos x="connsiteX1" y="connsiteY1"/>
                </a:cxn>
                <a:cxn ang="0">
                  <a:pos x="connsiteX2" y="connsiteY2"/>
                </a:cxn>
                <a:cxn ang="0">
                  <a:pos x="connsiteX3" y="connsiteY3"/>
                </a:cxn>
              </a:cxnLst>
              <a:rect l="l" t="t" r="r" b="b"/>
              <a:pathLst>
                <a:path w="44005500" h="32956500">
                  <a:moveTo>
                    <a:pt x="0" y="0"/>
                  </a:moveTo>
                  <a:lnTo>
                    <a:pt x="44005500" y="32956500"/>
                  </a:lnTo>
                  <a:lnTo>
                    <a:pt x="38100" y="32918400"/>
                  </a:lnTo>
                  <a:lnTo>
                    <a:pt x="0" y="0"/>
                  </a:lnTo>
                  <a:close/>
                </a:path>
              </a:pathLst>
            </a:custGeom>
            <a:gradFill>
              <a:gsLst>
                <a:gs pos="41000">
                  <a:schemeClr val="bg2"/>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934"/>
            </a:p>
          </p:txBody>
        </p:sp>
        <p:sp>
          <p:nvSpPr>
            <p:cNvPr id="43" name="Freeform 42"/>
            <p:cNvSpPr/>
            <p:nvPr userDrawn="1"/>
          </p:nvSpPr>
          <p:spPr>
            <a:xfrm>
              <a:off x="-168590" y="-228600"/>
              <a:ext cx="30602625" cy="43260962"/>
            </a:xfrm>
            <a:custGeom>
              <a:gdLst>
                <a:gd name="connsiteX0" fmla="*/ 36576 w 39026592"/>
                <a:gd name="connsiteY0" fmla="*/ 0 h 30614112"/>
                <a:gd name="connsiteX1" fmla="*/ 15837408 w 39026592"/>
                <a:gd name="connsiteY1" fmla="*/ 30614112 h 30614112"/>
                <a:gd name="connsiteX2" fmla="*/ 39026592 w 39026592"/>
                <a:gd name="connsiteY2" fmla="*/ 13350240 h 30614112"/>
                <a:gd name="connsiteX3" fmla="*/ 0 w 39026592"/>
                <a:gd name="connsiteY3" fmla="*/ 73152 h 30614112"/>
                <a:gd name="connsiteX4" fmla="*/ 109728 w 39026592"/>
                <a:gd name="connsiteY4" fmla="*/ 146304 h 30614112"/>
              </a:gdLst>
              <a:cxnLst>
                <a:cxn ang="0">
                  <a:pos x="connsiteX0" y="connsiteY0"/>
                </a:cxn>
                <a:cxn ang="0">
                  <a:pos x="connsiteX1" y="connsiteY1"/>
                </a:cxn>
                <a:cxn ang="0">
                  <a:pos x="connsiteX2" y="connsiteY2"/>
                </a:cxn>
                <a:cxn ang="0">
                  <a:pos x="connsiteX3" y="connsiteY3"/>
                </a:cxn>
                <a:cxn ang="0">
                  <a:pos x="connsiteX4" y="connsiteY4"/>
                </a:cxn>
              </a:cxnLst>
              <a:rect l="l" t="t" r="r" b="b"/>
              <a:pathLst>
                <a:path w="39026592" h="30614112">
                  <a:moveTo>
                    <a:pt x="36576" y="0"/>
                  </a:moveTo>
                  <a:lnTo>
                    <a:pt x="15837408" y="30614112"/>
                  </a:lnTo>
                  <a:lnTo>
                    <a:pt x="39026592" y="13350240"/>
                  </a:lnTo>
                  <a:lnTo>
                    <a:pt x="0" y="73152"/>
                  </a:lnTo>
                  <a:lnTo>
                    <a:pt x="109728" y="146304"/>
                  </a:lnTo>
                </a:path>
              </a:pathLst>
            </a:custGeom>
            <a:gradFill flip="none" rotWithShape="1">
              <a:gsLst>
                <a:gs pos="0">
                  <a:schemeClr val="bg1"/>
                </a:gs>
                <a:gs pos="76000">
                  <a:schemeClr val="accent1">
                    <a:lumMod val="30000"/>
                    <a:lumOff val="70000"/>
                    <a:alpha val="0"/>
                  </a:schemeClr>
                </a:gs>
              </a:gsLst>
              <a:path path="rect">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934"/>
            </a:p>
          </p:txBody>
        </p:sp>
        <p:sp>
          <p:nvSpPr>
            <p:cNvPr id="10" name="Text Box 14"/>
            <p:cNvSpPr txBox="1">
              <a:spLocks noChangeArrowheads="1"/>
            </p:cNvSpPr>
            <p:nvPr userDrawn="1"/>
          </p:nvSpPr>
          <p:spPr bwMode="auto">
            <a:xfrm>
              <a:off x="1538296" y="41883654"/>
              <a:ext cx="2234591" cy="330720"/>
            </a:xfrm>
            <a:prstGeom prst="rect">
              <a:avLst/>
            </a:prstGeom>
            <a:noFill/>
            <a:ln w="9525">
              <a:noFill/>
              <a:miter lim="800000"/>
            </a:ln>
            <a:effectLst/>
          </p:spPr>
          <p:txBody>
            <a:bodyPr wrap="square" lIns="89381" tIns="44682" rIns="89381" bIns="44682">
              <a:spAutoFit/>
            </a:bodyPr>
            <a:lstStyle/>
            <a:p>
              <a:pPr eaLnBrk="0" hangingPunct="0">
                <a:lnSpc>
                  <a:spcPct val="65000"/>
                </a:lnSpc>
                <a:spcBef>
                  <a:spcPct val="50000"/>
                </a:spcBef>
                <a:defRPr/>
              </a:pPr>
              <a:r>
                <a:rPr lang="en-US" sz="600" b="1">
                  <a:solidFill>
                    <a:schemeClr val="bg1">
                      <a:lumMod val="75000"/>
                    </a:schemeClr>
                  </a:solidFill>
                  <a:latin typeface="Arial"/>
                </a:rPr>
                <a:t>RESEARCH POSTER PRESENTATION DESIGN © 2019</a:t>
              </a:r>
            </a:p>
            <a:p>
              <a:pPr eaLnBrk="0" hangingPunct="0">
                <a:lnSpc>
                  <a:spcPct val="65000"/>
                </a:lnSpc>
                <a:spcBef>
                  <a:spcPct val="50000"/>
                </a:spcBef>
                <a:defRPr/>
              </a:pPr>
              <a:r>
                <a:rPr lang="en-US" sz="1000" b="1">
                  <a:solidFill>
                    <a:schemeClr val="bg1">
                      <a:lumMod val="75000"/>
                    </a:schemeClr>
                  </a:solidFill>
                  <a:latin typeface="Arial"/>
                </a:rPr>
                <a:t>www.PosterPresentations.com</a:t>
              </a:r>
            </a:p>
          </p:txBody>
        </p:sp>
      </p:grpSp>
    </p:spTree>
    <p:extLst>
      <p:ext uri="{BB962C8B-B14F-4D97-AF65-F5344CB8AC3E}">
        <p14:creationId xmlns:p14="http://schemas.microsoft.com/office/powerpoint/2010/main" val="521796584"/>
      </p:ext>
    </p:extLst>
  </p:cSld>
  <p:clrMap bg1="lt1" tx1="dk1" bg2="lt2" tx2="dk2" accent1="accent1" accent2="accent2" accent3="accent3" accent4="accent4" accent5="accent5" accent6="accent6" hlink="hlink" folHlink="folHlink"/>
  <p:sldLayoutIdLst>
    <p:sldLayoutId id="2147483662" r:id="rId1"/>
  </p:sldLayoutIdLst>
  <p:transition/>
  <p:timing/>
  <p:txStyles>
    <p:titleStyle>
      <a:lvl1pPr algn="ctr" defTabSz="4298282" rtl="0" eaLnBrk="1" latinLnBrk="0" hangingPunct="1">
        <a:spcBef>
          <a:spcPct val="0"/>
        </a:spcBef>
        <a:buNone/>
        <a:defRPr sz="8500" kern="1200">
          <a:solidFill>
            <a:schemeClr val="bg1"/>
          </a:solidFill>
          <a:latin typeface="Trebuchet MS" pitchFamily="34" charset="0"/>
          <a:ea typeface="+mj-ea"/>
          <a:cs typeface="+mj-cs"/>
        </a:defRPr>
      </a:lvl1pPr>
    </p:titleStyle>
    <p:bodyStyle>
      <a:lvl1pPr marL="1611854" indent="-1611854" algn="l" defTabSz="4298282" rtl="0" eaLnBrk="1" latinLnBrk="0" hangingPunct="1">
        <a:spcBef>
          <a:spcPct val="20000"/>
        </a:spcBef>
        <a:buFont typeface="Arial" panose="020b0604020202020204" pitchFamily="34" charset="0"/>
        <a:buChar char="•"/>
        <a:defRPr sz="15100" kern="1200">
          <a:solidFill>
            <a:schemeClr val="tx1"/>
          </a:solidFill>
          <a:latin typeface="+mn-lt"/>
          <a:ea typeface="+mn-ea"/>
          <a:cs typeface="+mn-cs"/>
        </a:defRPr>
      </a:lvl1pPr>
      <a:lvl2pPr marL="3492352" indent="-1343212" algn="l" defTabSz="4298282" rtl="0" eaLnBrk="1" latinLnBrk="0" hangingPunct="1">
        <a:spcBef>
          <a:spcPct val="20000"/>
        </a:spcBef>
        <a:buFont typeface="Arial" panose="020b0604020202020204" pitchFamily="34" charset="0"/>
        <a:buChar char="–"/>
        <a:defRPr sz="13300" kern="1200">
          <a:solidFill>
            <a:schemeClr val="tx1"/>
          </a:solidFill>
          <a:latin typeface="+mn-lt"/>
          <a:ea typeface="+mn-ea"/>
          <a:cs typeface="+mn-cs"/>
        </a:defRPr>
      </a:lvl2pPr>
      <a:lvl3pPr marL="5372852" indent="-1074571" algn="l" defTabSz="4298282" rtl="0" eaLnBrk="1" latinLnBrk="0" hangingPunct="1">
        <a:spcBef>
          <a:spcPct val="20000"/>
        </a:spcBef>
        <a:buFont typeface="Arial" panose="020b0604020202020204" pitchFamily="34" charset="0"/>
        <a:buChar char="•"/>
        <a:defRPr sz="11300" kern="1200">
          <a:solidFill>
            <a:schemeClr val="tx1"/>
          </a:solidFill>
          <a:latin typeface="+mn-lt"/>
          <a:ea typeface="+mn-ea"/>
          <a:cs typeface="+mn-cs"/>
        </a:defRPr>
      </a:lvl3pPr>
      <a:lvl4pPr marL="7521992" indent="-1074571" algn="l" defTabSz="4298282" rtl="0" eaLnBrk="1" latinLnBrk="0" hangingPunct="1">
        <a:spcBef>
          <a:spcPct val="20000"/>
        </a:spcBef>
        <a:buFont typeface="Arial" panose="020b0604020202020204" pitchFamily="34" charset="0"/>
        <a:buChar char="–"/>
        <a:defRPr sz="9499" kern="1200">
          <a:solidFill>
            <a:schemeClr val="tx1"/>
          </a:solidFill>
          <a:latin typeface="+mn-lt"/>
          <a:ea typeface="+mn-ea"/>
          <a:cs typeface="+mn-cs"/>
        </a:defRPr>
      </a:lvl4pPr>
      <a:lvl5pPr marL="9671131" indent="-1074571" algn="l" defTabSz="4298282" rtl="0" eaLnBrk="1" latinLnBrk="0" hangingPunct="1">
        <a:spcBef>
          <a:spcPct val="20000"/>
        </a:spcBef>
        <a:buFont typeface="Arial" panose="020b0604020202020204" pitchFamily="34" charset="0"/>
        <a:buChar char="»"/>
        <a:defRPr sz="9499" kern="1200">
          <a:solidFill>
            <a:schemeClr val="tx1"/>
          </a:solidFill>
          <a:latin typeface="+mn-lt"/>
          <a:ea typeface="+mn-ea"/>
          <a:cs typeface="+mn-cs"/>
        </a:defRPr>
      </a:lvl5pPr>
      <a:lvl6pPr marL="11820271" indent="-1074571" algn="l" defTabSz="4298282" rtl="0" eaLnBrk="1" latinLnBrk="0" hangingPunct="1">
        <a:spcBef>
          <a:spcPct val="20000"/>
        </a:spcBef>
        <a:buFont typeface="Arial" panose="020b0604020202020204" pitchFamily="34" charset="0"/>
        <a:buChar char="•"/>
        <a:defRPr sz="9499" kern="1200">
          <a:solidFill>
            <a:schemeClr val="tx1"/>
          </a:solidFill>
          <a:latin typeface="+mn-lt"/>
          <a:ea typeface="+mn-ea"/>
          <a:cs typeface="+mn-cs"/>
        </a:defRPr>
      </a:lvl6pPr>
      <a:lvl7pPr marL="13969409" indent="-1074571" algn="l" defTabSz="4298282" rtl="0" eaLnBrk="1" latinLnBrk="0" hangingPunct="1">
        <a:spcBef>
          <a:spcPct val="20000"/>
        </a:spcBef>
        <a:buFont typeface="Arial" panose="020b0604020202020204" pitchFamily="34" charset="0"/>
        <a:buChar char="•"/>
        <a:defRPr sz="9499" kern="1200">
          <a:solidFill>
            <a:schemeClr val="tx1"/>
          </a:solidFill>
          <a:latin typeface="+mn-lt"/>
          <a:ea typeface="+mn-ea"/>
          <a:cs typeface="+mn-cs"/>
        </a:defRPr>
      </a:lvl7pPr>
      <a:lvl8pPr marL="16118551" indent="-1074571" algn="l" defTabSz="4298282" rtl="0" eaLnBrk="1" latinLnBrk="0" hangingPunct="1">
        <a:spcBef>
          <a:spcPct val="20000"/>
        </a:spcBef>
        <a:buFont typeface="Arial" panose="020b0604020202020204" pitchFamily="34" charset="0"/>
        <a:buChar char="•"/>
        <a:defRPr sz="9499" kern="1200">
          <a:solidFill>
            <a:schemeClr val="tx1"/>
          </a:solidFill>
          <a:latin typeface="+mn-lt"/>
          <a:ea typeface="+mn-ea"/>
          <a:cs typeface="+mn-cs"/>
        </a:defRPr>
      </a:lvl8pPr>
      <a:lvl9pPr marL="18267691" indent="-1074571" algn="l" defTabSz="4298282" rtl="0" eaLnBrk="1" latinLnBrk="0" hangingPunct="1">
        <a:spcBef>
          <a:spcPct val="20000"/>
        </a:spcBef>
        <a:buFont typeface="Arial" panose="020b0604020202020204" pitchFamily="34" charset="0"/>
        <a:buChar char="•"/>
        <a:defRPr sz="9499" kern="1200">
          <a:solidFill>
            <a:schemeClr val="tx1"/>
          </a:solidFill>
          <a:latin typeface="+mn-lt"/>
          <a:ea typeface="+mn-ea"/>
          <a:cs typeface="+mn-cs"/>
        </a:defRPr>
      </a:lvl9pPr>
    </p:bodyStyle>
    <p:otherStyle>
      <a:defPPr>
        <a:defRPr lang="en-US"/>
      </a:defPPr>
      <a:lvl1pPr marL="0" algn="l" defTabSz="4298282" rtl="0" eaLnBrk="1" latinLnBrk="0" hangingPunct="1">
        <a:defRPr sz="8500" kern="1200">
          <a:solidFill>
            <a:schemeClr val="tx1"/>
          </a:solidFill>
          <a:latin typeface="+mn-lt"/>
          <a:ea typeface="+mn-ea"/>
          <a:cs typeface="+mn-cs"/>
        </a:defRPr>
      </a:lvl1pPr>
      <a:lvl2pPr marL="2149141" algn="l" defTabSz="4298282" rtl="0" eaLnBrk="1" latinLnBrk="0" hangingPunct="1">
        <a:defRPr sz="8500" kern="1200">
          <a:solidFill>
            <a:schemeClr val="tx1"/>
          </a:solidFill>
          <a:latin typeface="+mn-lt"/>
          <a:ea typeface="+mn-ea"/>
          <a:cs typeface="+mn-cs"/>
        </a:defRPr>
      </a:lvl2pPr>
      <a:lvl3pPr marL="4298282" algn="l" defTabSz="4298282" rtl="0" eaLnBrk="1" latinLnBrk="0" hangingPunct="1">
        <a:defRPr sz="8500" kern="1200">
          <a:solidFill>
            <a:schemeClr val="tx1"/>
          </a:solidFill>
          <a:latin typeface="+mn-lt"/>
          <a:ea typeface="+mn-ea"/>
          <a:cs typeface="+mn-cs"/>
        </a:defRPr>
      </a:lvl3pPr>
      <a:lvl4pPr marL="6447420" algn="l" defTabSz="4298282" rtl="0" eaLnBrk="1" latinLnBrk="0" hangingPunct="1">
        <a:defRPr sz="8500" kern="1200">
          <a:solidFill>
            <a:schemeClr val="tx1"/>
          </a:solidFill>
          <a:latin typeface="+mn-lt"/>
          <a:ea typeface="+mn-ea"/>
          <a:cs typeface="+mn-cs"/>
        </a:defRPr>
      </a:lvl4pPr>
      <a:lvl5pPr marL="8596560" algn="l" defTabSz="4298282" rtl="0" eaLnBrk="1" latinLnBrk="0" hangingPunct="1">
        <a:defRPr sz="8500" kern="1200">
          <a:solidFill>
            <a:schemeClr val="tx1"/>
          </a:solidFill>
          <a:latin typeface="+mn-lt"/>
          <a:ea typeface="+mn-ea"/>
          <a:cs typeface="+mn-cs"/>
        </a:defRPr>
      </a:lvl5pPr>
      <a:lvl6pPr marL="10745701" algn="l" defTabSz="4298282" rtl="0" eaLnBrk="1" latinLnBrk="0" hangingPunct="1">
        <a:defRPr sz="8500" kern="1200">
          <a:solidFill>
            <a:schemeClr val="tx1"/>
          </a:solidFill>
          <a:latin typeface="+mn-lt"/>
          <a:ea typeface="+mn-ea"/>
          <a:cs typeface="+mn-cs"/>
        </a:defRPr>
      </a:lvl6pPr>
      <a:lvl7pPr marL="12894843" algn="l" defTabSz="4298282" rtl="0" eaLnBrk="1" latinLnBrk="0" hangingPunct="1">
        <a:defRPr sz="8500" kern="1200">
          <a:solidFill>
            <a:schemeClr val="tx1"/>
          </a:solidFill>
          <a:latin typeface="+mn-lt"/>
          <a:ea typeface="+mn-ea"/>
          <a:cs typeface="+mn-cs"/>
        </a:defRPr>
      </a:lvl7pPr>
      <a:lvl8pPr marL="15043983" algn="l" defTabSz="4298282" rtl="0" eaLnBrk="1" latinLnBrk="0" hangingPunct="1">
        <a:defRPr sz="8500" kern="1200">
          <a:solidFill>
            <a:schemeClr val="tx1"/>
          </a:solidFill>
          <a:latin typeface="+mn-lt"/>
          <a:ea typeface="+mn-ea"/>
          <a:cs typeface="+mn-cs"/>
        </a:defRPr>
      </a:lvl8pPr>
      <a:lvl9pPr marL="17193123" algn="l" defTabSz="4298282" rtl="0" eaLnBrk="1" latinLnBrk="0" hangingPunct="1">
        <a:defRPr sz="85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graphicFrame>
        <p:nvGraphicFramePr>
          <p:cNvPr id="45" name="Table 44">
            <a:extLst>
              <a:ext uri="{FF2B5EF4-FFF2-40B4-BE49-F238E27FC236}">
                <a16:creationId xmlns:a16="http://schemas.microsoft.com/office/drawing/2014/main" xmlns="" id="{BEAA7000-63C4-634B-9553-C5EA1C756DF4}"/>
              </a:ext>
            </a:extLst>
          </p:cNvPr>
          <p:cNvGraphicFramePr>
            <a:graphicFrameLocks noGrp="1"/>
          </p:cNvGraphicFramePr>
          <p:nvPr userDrawn="1">
            <p:extLst>
              <p:ext uri="{D42A27DB-BD31-4B8C-83A1-F6EECF244321}">
                <p14:modId xmlns:p14="http://schemas.microsoft.com/office/powerpoint/2010/main" val="1482354703"/>
              </p:ext>
            </p:extLst>
          </p:nvPr>
        </p:nvGraphicFramePr>
        <p:xfrm>
          <a:off x="-14316939" y="35123"/>
          <a:ext cx="13655199" cy="44049615"/>
        </p:xfrm>
        <a:graphic>
          <a:graphicData uri="http://schemas.openxmlformats.org/drawingml/2006/table">
            <a:tbl>
              <a:tblPr firstRow="1" bandRow="1">
                <a:tableStyleId>{5C22544A-7EE6-4342-B048-85BDC9FD1C3A}</a:tableStyleId>
              </a:tblPr>
              <a:tblGrid>
                <a:gridCol w="5855239">
                  <a:extLst>
                    <a:ext uri="{9D8B030D-6E8A-4147-A177-3AD203B41FA5}">
                      <a16:colId xmlns:a16="http://schemas.microsoft.com/office/drawing/2014/main" xmlns="" val="20000"/>
                    </a:ext>
                  </a:extLst>
                </a:gridCol>
                <a:gridCol w="7799960">
                  <a:extLst>
                    <a:ext uri="{9D8B030D-6E8A-4147-A177-3AD203B41FA5}">
                      <a16:colId xmlns:a16="http://schemas.microsoft.com/office/drawing/2014/main" xmlns="" val="20001"/>
                    </a:ext>
                  </a:extLst>
                </a:gridCol>
              </a:tblGrid>
              <a:tr h="1697830">
                <a:tc gridSpan="2">
                  <a:txBody>
                    <a:bodyPr vert="horz" wrap="square"/>
                    <a:lstStyle/>
                    <a:p>
                      <a:pPr marL="0" marR="0" indent="0" algn="ctr" defTabSz="4388900" rtl="0" eaLnBrk="1" fontAlgn="auto" latinLnBrk="0" hangingPunct="1">
                        <a:lnSpc>
                          <a:spcPct val="100000"/>
                        </a:lnSpc>
                        <a:spcBef>
                          <a:spcPct val="0"/>
                        </a:spcBef>
                        <a:spcAft>
                          <a:spcPct val="0"/>
                        </a:spcAft>
                        <a:buClrTx/>
                        <a:buSzTx/>
                        <a:buFontTx/>
                        <a:buNone/>
                        <a:defRPr/>
                      </a:pPr>
                      <a:r>
                        <a:rPr lang="en-US" sz="4500" b="0" spc="600">
                          <a:solidFill>
                            <a:srgbClr val="1F3A4E"/>
                          </a:solidFill>
                          <a:latin typeface="Arial Black" panose="020b0a04020102020204" pitchFamily="34" charset="0"/>
                        </a:rPr>
                        <a:t>QUICK START GUIDE</a:t>
                      </a:r>
                      <a:br>
                        <a:rPr lang="en-US" sz="4500" b="0" spc="600">
                          <a:solidFill>
                            <a:srgbClr val="1F3A4E"/>
                          </a:solidFill>
                          <a:latin typeface="Arial Black" panose="020b0a04020102020204" pitchFamily="34" charset="0"/>
                        </a:rPr>
                      </a:br>
                      <a:r>
                        <a:rPr lang="en-US" sz="3700" b="1" spc="0">
                          <a:solidFill>
                            <a:srgbClr val="FF0000"/>
                          </a:solidFill>
                          <a:latin typeface="Trebuchet MS" pitchFamily="34" charset="0"/>
                        </a:rPr>
                        <a:t>(THIS SIDEBAR WILL NOT PRINT)</a:t>
                      </a:r>
                      <a:endParaRPr lang="en-US" sz="4500" b="1" spc="600">
                        <a:solidFill>
                          <a:schemeClr val="bg1"/>
                        </a:solidFill>
                        <a:latin typeface="Trebuchet MS" pitchFamily="34" charset="0"/>
                      </a:endParaRPr>
                    </a:p>
                  </a:txBody>
                  <a:tcPr marL="198846" marR="99423" marT="140645" marB="46882">
                    <a:solidFill>
                      <a:srgbClr val="FFC000"/>
                    </a:solidFill>
                  </a:tcPr>
                </a:tc>
                <a:tc hMerge="1">
                  <a:txBody>
                    <a:bodyPr vert="horz" wrap="square"/>
                    <a:lstStyle/>
                    <a:p>
                      <a:endParaRPr lang="en-US"/>
                    </a:p>
                  </a:txBody>
                  <a:tcPr/>
                </a:tc>
                <a:extLst>
                  <a:ext uri="{0D108BD9-81ED-4DB2-BD59-A6C34878D82A}">
                    <a16:rowId xmlns:a16="http://schemas.microsoft.com/office/drawing/2014/main" xmlns="" val="10000"/>
                  </a:ext>
                </a:extLst>
              </a:tr>
              <a:tr h="5219248">
                <a:tc gridSpan="2">
                  <a:txBody>
                    <a:bodyPr vert="horz" wrap="square"/>
                    <a:lstStyle/>
                    <a:p>
                      <a:pPr defTabSz="3765639"/>
                      <a:r>
                        <a:rPr lang="en-US" sz="2900" i="0">
                          <a:solidFill>
                            <a:srgbClr val="D9D9D9"/>
                          </a:solidFill>
                          <a:latin typeface="Arial"/>
                          <a:cs typeface="Arial"/>
                        </a:rPr>
                        <a:t>This PowerPoint template produces a </a:t>
                      </a:r>
                      <a:r>
                        <a:rPr lang="en-US" sz="2900" i="0">
                          <a:solidFill>
                            <a:srgbClr val="FFC000"/>
                          </a:solidFill>
                          <a:latin typeface="Arial"/>
                          <a:cs typeface="Arial"/>
                        </a:rPr>
                        <a:t>A0 </a:t>
                      </a:r>
                      <a:r>
                        <a:rPr lang="en-US" sz="2900" i="0">
                          <a:solidFill>
                            <a:srgbClr val="D9D9D9"/>
                          </a:solidFill>
                          <a:latin typeface="Arial"/>
                          <a:cs typeface="Arial"/>
                        </a:rPr>
                        <a:t>presentation poster. You can use it to create your research poster by placing your title, subtitle, text, tables, charts and photos. </a:t>
                      </a:r>
                    </a:p>
                    <a:p>
                      <a:pPr defTabSz="3765639"/>
                      <a:endParaRPr lang="en-US" sz="2900" i="0">
                        <a:solidFill>
                          <a:srgbClr val="D9D9D9"/>
                        </a:solidFill>
                        <a:latin typeface="Arial"/>
                        <a:cs typeface="Arial"/>
                      </a:endParaRPr>
                    </a:p>
                    <a:p>
                      <a:pPr defTabSz="3765639"/>
                      <a:r>
                        <a:rPr lang="en-US" sz="2900" i="0">
                          <a:solidFill>
                            <a:srgbClr val="D9D9D9"/>
                          </a:solidFill>
                          <a:latin typeface="Arial"/>
                          <a:cs typeface="Arial"/>
                        </a:rPr>
                        <a:t>We provide a series of online tutorials that will guide you through the poster design process and answer your poster production questions. For complete template tutorials, go online to </a:t>
                      </a:r>
                      <a:r>
                        <a:rPr lang="en-US" sz="2900" i="0" err="1">
                          <a:solidFill>
                            <a:srgbClr val="FFC000"/>
                          </a:solidFill>
                          <a:latin typeface="Arial"/>
                          <a:cs typeface="Arial"/>
                        </a:rPr>
                        <a:t>PosterPresentations.com</a:t>
                      </a:r>
                      <a:r>
                        <a:rPr lang="en-US" sz="2900" i="0">
                          <a:solidFill>
                            <a:srgbClr val="D9D9D9"/>
                          </a:solidFill>
                          <a:latin typeface="Arial"/>
                          <a:cs typeface="Arial"/>
                        </a:rPr>
                        <a:t> and click on the  </a:t>
                      </a:r>
                      <a:r>
                        <a:rPr lang="en-US" sz="2900" i="0">
                          <a:solidFill>
                            <a:srgbClr val="FFC000"/>
                          </a:solidFill>
                          <a:latin typeface="Arial"/>
                          <a:cs typeface="Arial"/>
                        </a:rPr>
                        <a:t>HELP DESK</a:t>
                      </a:r>
                      <a:r>
                        <a:rPr lang="en-US" sz="2900" i="0" baseline="0">
                          <a:solidFill>
                            <a:srgbClr val="D9D9D9"/>
                          </a:solidFill>
                          <a:latin typeface="Arial"/>
                          <a:cs typeface="Arial"/>
                        </a:rPr>
                        <a:t> </a:t>
                      </a:r>
                      <a:r>
                        <a:rPr lang="en-US" sz="2900" i="0">
                          <a:solidFill>
                            <a:srgbClr val="D9D9D9"/>
                          </a:solidFill>
                          <a:latin typeface="Arial"/>
                          <a:cs typeface="Arial"/>
                        </a:rPr>
                        <a:t>tab.</a:t>
                      </a:r>
                    </a:p>
                    <a:p>
                      <a:pPr defTabSz="3765639"/>
                      <a:endParaRPr lang="en-US" sz="2900" i="0">
                        <a:solidFill>
                          <a:srgbClr val="D9D9D9"/>
                        </a:solidFill>
                        <a:latin typeface="Arial"/>
                        <a:cs typeface="Arial"/>
                      </a:endParaRPr>
                    </a:p>
                    <a:p>
                      <a:pPr defTabSz="3765639"/>
                      <a:r>
                        <a:rPr lang="en-US" sz="2900" i="0">
                          <a:solidFill>
                            <a:srgbClr val="D9D9D9"/>
                          </a:solidFill>
                          <a:latin typeface="Arial"/>
                          <a:cs typeface="Arial"/>
                        </a:rPr>
                        <a:t>To print your poster using our same-day professional printing service, go online to </a:t>
                      </a:r>
                      <a:r>
                        <a:rPr lang="en-US" sz="2900" i="0" err="1">
                          <a:solidFill>
                            <a:srgbClr val="FFC000"/>
                          </a:solidFill>
                          <a:latin typeface="Arial"/>
                          <a:cs typeface="Arial"/>
                        </a:rPr>
                        <a:t>PosterPresentations.com</a:t>
                      </a:r>
                      <a:r>
                        <a:rPr lang="en-US" sz="2900" i="0">
                          <a:solidFill>
                            <a:srgbClr val="D9D9D9"/>
                          </a:solidFill>
                          <a:latin typeface="Arial"/>
                          <a:cs typeface="Arial"/>
                        </a:rPr>
                        <a:t> and click on "</a:t>
                      </a:r>
                      <a:r>
                        <a:rPr lang="en-US" sz="2900" i="0">
                          <a:solidFill>
                            <a:srgbClr val="FFC000"/>
                          </a:solidFill>
                          <a:latin typeface="Arial"/>
                          <a:cs typeface="Arial"/>
                        </a:rPr>
                        <a:t>Order your poster</a:t>
                      </a:r>
                      <a:r>
                        <a:rPr lang="en-US" sz="2900" i="0">
                          <a:solidFill>
                            <a:srgbClr val="D9D9D9"/>
                          </a:solidFill>
                          <a:latin typeface="Arial"/>
                          <a:cs typeface="Arial"/>
                        </a:rPr>
                        <a:t>".</a:t>
                      </a:r>
                      <a:endParaRPr lang="en-US" sz="2900" b="1">
                        <a:solidFill>
                          <a:srgbClr val="D9D9D9"/>
                        </a:solidFill>
                        <a:latin typeface="Arial"/>
                        <a:cs typeface="Arial"/>
                      </a:endParaRPr>
                    </a:p>
                  </a:txBody>
                  <a:tcPr marL="198846" marR="99423" marT="140645" marB="46882">
                    <a:solidFill>
                      <a:srgbClr val="010101"/>
                    </a:solidFill>
                  </a:tcPr>
                </a:tc>
                <a:tc hMerge="1">
                  <a:txBody>
                    <a:bodyPr vert="horz" wrap="square"/>
                    <a:lstStyle/>
                    <a:p>
                      <a:pPr marL="0" indent="0" algn="l" defTabSz="114300"/>
                      <a:endParaRPr lang="en-US" sz="2400" b="0" baseline="0">
                        <a:solidFill>
                          <a:srgbClr val="FFC000"/>
                        </a:solidFill>
                        <a:latin typeface="Arial" panose="020b0604020202020204" pitchFamily="34" charset="0"/>
                        <a:cs typeface="Arial" panose="020b0604020202020204" pitchFamily="34" charset="0"/>
                      </a:endParaRPr>
                    </a:p>
                  </a:txBody>
                  <a:tcPr>
                    <a:solidFill>
                      <a:schemeClr val="tx1">
                        <a:lumMod val="95000"/>
                        <a:lumOff val="5000"/>
                      </a:schemeClr>
                    </a:solidFill>
                  </a:tcPr>
                </a:tc>
                <a:extLst>
                  <a:ext uri="{0D108BD9-81ED-4DB2-BD59-A6C34878D82A}">
                    <a16:rowId xmlns:a16="http://schemas.microsoft.com/office/drawing/2014/main" xmlns="" val="677555919"/>
                  </a:ext>
                </a:extLst>
              </a:tr>
              <a:tr h="6225369">
                <a:tc>
                  <a:txBody>
                    <a:bodyPr vert="horz" wrap="square"/>
                    <a:lstStyle/>
                    <a:p>
                      <a:pPr algn="ctr"/>
                      <a:endParaRPr lang="en-US" sz="2900">
                        <a:solidFill>
                          <a:srgbClr val="1F3A4E"/>
                        </a:solidFill>
                      </a:endParaRPr>
                    </a:p>
                    <a:p>
                      <a:pPr algn="ctr"/>
                      <a:endParaRPr lang="en-US" sz="2900">
                        <a:solidFill>
                          <a:srgbClr val="1F3A4E"/>
                        </a:solidFill>
                      </a:endParaRPr>
                    </a:p>
                    <a:p>
                      <a:pPr algn="ctr"/>
                      <a:r>
                        <a:rPr lang="en-US" sz="2900">
                          <a:solidFill>
                            <a:schemeClr val="bg1"/>
                          </a:solidFill>
                          <a:latin typeface="Arial" panose="020b0604020202020204" pitchFamily="34" charset="0"/>
                          <a:cs typeface="Arial" panose="020b0604020202020204" pitchFamily="34" charset="0"/>
                        </a:rPr>
                        <a:t>This is a template for a</a:t>
                      </a:r>
                    </a:p>
                    <a:p>
                      <a:pPr algn="ctr"/>
                      <a:r>
                        <a:rPr lang="en-US" sz="2900">
                          <a:solidFill>
                            <a:schemeClr val="bg1"/>
                          </a:solidFill>
                          <a:latin typeface="Arial" panose="020b0604020202020204" pitchFamily="34" charset="0"/>
                          <a:cs typeface="Arial" panose="020b0604020202020204" pitchFamily="34" charset="0"/>
                        </a:rPr>
                        <a:t>presentation poster </a:t>
                      </a:r>
                      <a:br>
                        <a:rPr lang="en-US" sz="2900">
                          <a:solidFill>
                            <a:schemeClr val="bg1"/>
                          </a:solidFill>
                          <a:latin typeface="Arial" panose="020b0604020202020204" pitchFamily="34" charset="0"/>
                          <a:cs typeface="Arial" panose="020b0604020202020204" pitchFamily="34" charset="0"/>
                        </a:rPr>
                      </a:br>
                      <a:r>
                        <a:rPr lang="en-US" sz="4500" b="1">
                          <a:solidFill>
                            <a:srgbClr val="FFC000"/>
                          </a:solidFill>
                          <a:latin typeface="Arial" panose="020b0604020202020204" pitchFamily="34" charset="0"/>
                          <a:cs typeface="Arial" panose="020b0604020202020204" pitchFamily="34" charset="0"/>
                        </a:rPr>
                        <a:t>A0</a:t>
                      </a:r>
                    </a:p>
                    <a:p>
                      <a:pPr marL="0" marR="0" indent="0" algn="ctr" defTabSz="5381713" rtl="0" eaLnBrk="1" fontAlgn="auto" latinLnBrk="0" hangingPunct="1">
                        <a:lnSpc>
                          <a:spcPct val="100000"/>
                        </a:lnSpc>
                        <a:spcBef>
                          <a:spcPct val="0"/>
                        </a:spcBef>
                        <a:spcAft>
                          <a:spcPct val="0"/>
                        </a:spcAft>
                        <a:buClrTx/>
                        <a:buSzTx/>
                        <a:buFontTx/>
                        <a:buNone/>
                        <a:defRPr/>
                      </a:pPr>
                      <a:r>
                        <a:rPr lang="en-US" sz="2900">
                          <a:solidFill>
                            <a:srgbClr val="FFC000"/>
                          </a:solidFill>
                          <a:latin typeface="Arial" panose="020b0604020202020204" pitchFamily="34" charset="0"/>
                          <a:cs typeface="Arial" panose="020b0604020202020204" pitchFamily="34" charset="0"/>
                        </a:rPr>
                        <a:t>(841mm x 1189mm)</a:t>
                      </a:r>
                    </a:p>
                    <a:p>
                      <a:pPr marL="0" marR="0" indent="0" algn="ctr" defTabSz="5381713" rtl="0" eaLnBrk="1" fontAlgn="auto" latinLnBrk="0" hangingPunct="1">
                        <a:lnSpc>
                          <a:spcPct val="100000"/>
                        </a:lnSpc>
                        <a:spcBef>
                          <a:spcPct val="0"/>
                        </a:spcBef>
                        <a:spcAft>
                          <a:spcPct val="0"/>
                        </a:spcAft>
                        <a:buClrTx/>
                        <a:buSzTx/>
                        <a:buFontTx/>
                        <a:buNone/>
                        <a:defRPr/>
                      </a:pPr>
                      <a:r>
                        <a:rPr lang="en-US" sz="2900">
                          <a:solidFill>
                            <a:srgbClr val="FFC000"/>
                          </a:solidFill>
                          <a:latin typeface="Arial" panose="020b0604020202020204" pitchFamily="34" charset="0"/>
                          <a:cs typeface="Arial" panose="020b0604020202020204" pitchFamily="34" charset="0"/>
                        </a:rPr>
                        <a:t>(33.11 x 46.81 inches)</a:t>
                      </a:r>
                      <a:br>
                        <a:rPr lang="en-US" sz="2900">
                          <a:solidFill>
                            <a:schemeClr val="bg1"/>
                          </a:solidFill>
                          <a:latin typeface="Arial" panose="020b0604020202020204" pitchFamily="34" charset="0"/>
                          <a:cs typeface="Arial" panose="020b0604020202020204" pitchFamily="34" charset="0"/>
                        </a:rPr>
                      </a:br>
                      <a:endParaRPr lang="en-US" sz="2900">
                        <a:solidFill>
                          <a:srgbClr val="1F3A4E"/>
                        </a:solidFill>
                      </a:endParaRPr>
                    </a:p>
                  </a:txBody>
                  <a:tcPr marL="99423" marR="99423" marT="46882" marB="46882">
                    <a:solidFill>
                      <a:srgbClr val="010101"/>
                    </a:solidFill>
                  </a:tcPr>
                </a:tc>
                <a:tc>
                  <a:txBody>
                    <a:bodyPr vert="horz" wrap="square"/>
                    <a:lstStyle/>
                    <a:p>
                      <a:pPr marL="0" marR="0" indent="0" algn="l" defTabSz="4388900" rtl="0" eaLnBrk="1" fontAlgn="auto" latinLnBrk="0" hangingPunct="1">
                        <a:lnSpc>
                          <a:spcPct val="100000"/>
                        </a:lnSpc>
                        <a:spcBef>
                          <a:spcPct val="0"/>
                        </a:spcBef>
                        <a:spcAft>
                          <a:spcPct val="0"/>
                        </a:spcAft>
                        <a:buClrTx/>
                        <a:buSzTx/>
                        <a:buFontTx/>
                        <a:buNone/>
                        <a:defRPr/>
                      </a:pPr>
                      <a:r>
                        <a:rPr lang="en-US" sz="3300" b="1" baseline="0">
                          <a:solidFill>
                            <a:srgbClr val="FFC000"/>
                          </a:solidFill>
                          <a:latin typeface="Arial" panose="020b0604020202020204" pitchFamily="34" charset="0"/>
                          <a:cs typeface="Arial" panose="020b0604020202020204" pitchFamily="34" charset="0"/>
                        </a:rPr>
                        <a:t>Important: Check the template size</a:t>
                      </a:r>
                      <a:br>
                        <a:rPr lang="en-US" sz="2900" b="0" baseline="0">
                          <a:solidFill>
                            <a:srgbClr val="FFC000"/>
                          </a:solidFill>
                          <a:latin typeface="Arial" panose="020b0604020202020204" pitchFamily="34" charset="0"/>
                          <a:cs typeface="Arial" panose="020b0604020202020204" pitchFamily="34" charset="0"/>
                        </a:rPr>
                      </a:br>
                      <a:r>
                        <a:rPr lang="en-US" sz="2900" b="0" baseline="0">
                          <a:solidFill>
                            <a:srgbClr val="D9D9D9"/>
                          </a:solidFill>
                          <a:latin typeface="Arial" panose="020b0604020202020204" pitchFamily="34" charset="0"/>
                          <a:cs typeface="Arial" panose="020b0604020202020204" pitchFamily="34" charset="0"/>
                        </a:rPr>
                        <a:t>Before you start working on your poster and to avoid printing problems check that you have downloaded and that you are using the correct size template for your poster presentation.</a:t>
                      </a:r>
                      <a:br>
                        <a:rPr lang="en-US" sz="2900" b="0" baseline="0">
                          <a:solidFill>
                            <a:srgbClr val="D9D9D9"/>
                          </a:solidFill>
                          <a:latin typeface="Arial" panose="020b0604020202020204" pitchFamily="34" charset="0"/>
                          <a:cs typeface="Arial" panose="020b0604020202020204" pitchFamily="34" charset="0"/>
                        </a:rPr>
                      </a:br>
                      <a:endParaRPr lang="en-US" sz="2900" b="0" baseline="0">
                        <a:solidFill>
                          <a:srgbClr val="FFC000"/>
                        </a:solidFill>
                        <a:latin typeface="Arial" panose="020b0604020202020204" pitchFamily="34" charset="0"/>
                        <a:cs typeface="Arial" panose="020b0604020202020204" pitchFamily="34" charset="0"/>
                      </a:endParaRPr>
                    </a:p>
                  </a:txBody>
                  <a:tcPr marL="198846" marR="99423" marT="140645" marB="46882">
                    <a:solidFill>
                      <a:srgbClr val="010101"/>
                    </a:solidFill>
                  </a:tcPr>
                </a:tc>
                <a:extLst>
                  <a:ext uri="{0D108BD9-81ED-4DB2-BD59-A6C34878D82A}">
                    <a16:rowId xmlns:a16="http://schemas.microsoft.com/office/drawing/2014/main" xmlns="" val="10008"/>
                  </a:ext>
                </a:extLst>
              </a:tr>
              <a:tr h="4731172">
                <a:tc>
                  <a:txBody>
                    <a:bodyPr vert="horz" wrap="square"/>
                    <a:lstStyle/>
                    <a:p>
                      <a:endParaRPr lang="en-US" sz="2900">
                        <a:solidFill>
                          <a:srgbClr val="1F3A4E"/>
                        </a:solidFill>
                      </a:endParaRPr>
                    </a:p>
                  </a:txBody>
                  <a:tcPr marL="99423" marR="99423" marT="46882" marB="46882">
                    <a:blipFill rotWithShape="1">
                      <a:blip r:embed="rId1"/>
                      <a:stretch>
                        <a:fillRect/>
                      </a:stretch>
                    </a:blipFill>
                  </a:tcPr>
                </a:tc>
                <a:tc>
                  <a:txBody>
                    <a:bodyPr vert="horz" wrap="square"/>
                    <a:lstStyle/>
                    <a:p>
                      <a:pPr algn="l"/>
                      <a:r>
                        <a:rPr lang="en-US" sz="3300" b="1" baseline="0">
                          <a:solidFill>
                            <a:srgbClr val="FFC000"/>
                          </a:solidFill>
                          <a:latin typeface="Arial" panose="020b0604020202020204" pitchFamily="34" charset="0"/>
                          <a:cs typeface="Arial" panose="020b0604020202020204" pitchFamily="34" charset="0"/>
                        </a:rPr>
                        <a:t>How to </a:t>
                      </a:r>
                      <a:r>
                        <a:rPr lang="en-US" sz="4900" b="1" baseline="0">
                          <a:solidFill>
                            <a:srgbClr val="FFC000"/>
                          </a:solidFill>
                          <a:latin typeface="Arial" panose="020b0604020202020204" pitchFamily="34" charset="0"/>
                          <a:cs typeface="Arial" panose="020b0604020202020204" pitchFamily="34" charset="0"/>
                        </a:rPr>
                        <a:t>Zoom in </a:t>
                      </a:r>
                      <a:r>
                        <a:rPr lang="en-US" sz="3300" b="1" baseline="0">
                          <a:solidFill>
                            <a:srgbClr val="FFC000"/>
                          </a:solidFill>
                          <a:latin typeface="Arial" panose="020b0604020202020204" pitchFamily="34" charset="0"/>
                          <a:cs typeface="Arial" panose="020b0604020202020204" pitchFamily="34" charset="0"/>
                        </a:rPr>
                        <a:t>and </a:t>
                      </a:r>
                      <a:r>
                        <a:rPr lang="en-US" sz="2500" b="1" baseline="0">
                          <a:solidFill>
                            <a:srgbClr val="FFC000"/>
                          </a:solidFill>
                          <a:latin typeface="Arial" panose="020b0604020202020204" pitchFamily="34" charset="0"/>
                          <a:cs typeface="Arial" panose="020b0604020202020204" pitchFamily="34" charset="0"/>
                        </a:rPr>
                        <a:t>out</a:t>
                      </a:r>
                      <a:endParaRPr lang="en-US" sz="3300" b="1" baseline="0">
                        <a:solidFill>
                          <a:srgbClr val="FFC000"/>
                        </a:solidFill>
                        <a:latin typeface="Arial" panose="020b0604020202020204" pitchFamily="34" charset="0"/>
                        <a:cs typeface="Arial" panose="020b0604020202020204" pitchFamily="34" charset="0"/>
                      </a:endParaRPr>
                    </a:p>
                    <a:p>
                      <a:pPr algn="l"/>
                      <a:r>
                        <a:rPr lang="en-US" sz="2900" b="0" baseline="0">
                          <a:solidFill>
                            <a:srgbClr val="D9D9D9"/>
                          </a:solidFill>
                          <a:latin typeface="Arial" panose="020b0604020202020204" pitchFamily="34" charset="0"/>
                          <a:cs typeface="Arial" panose="020b0604020202020204" pitchFamily="34" charset="0"/>
                        </a:rPr>
                        <a:t>Use the PowerPoint zoom tool to adjust the screen magnification to view comfortably. PowerPoint provides 2 ways to zoom: </a:t>
                      </a:r>
                      <a:br>
                        <a:rPr lang="en-US" sz="2900" b="0" baseline="0">
                          <a:solidFill>
                            <a:srgbClr val="D9D9D9"/>
                          </a:solidFill>
                          <a:latin typeface="Arial" panose="020b0604020202020204" pitchFamily="34" charset="0"/>
                          <a:cs typeface="Arial" panose="020b0604020202020204" pitchFamily="34" charset="0"/>
                        </a:rPr>
                      </a:br>
                      <a:r>
                        <a:rPr lang="en-US" sz="2900" b="0" baseline="0">
                          <a:solidFill>
                            <a:srgbClr val="FFC000"/>
                          </a:solidFill>
                          <a:latin typeface="Arial" panose="020b0604020202020204" pitchFamily="34" charset="0"/>
                          <a:cs typeface="Arial" panose="020b0604020202020204" pitchFamily="34" charset="0"/>
                        </a:rPr>
                        <a:t>1. </a:t>
                      </a:r>
                      <a:r>
                        <a:rPr lang="en-US" sz="2900" b="0" baseline="0">
                          <a:solidFill>
                            <a:srgbClr val="D9D9D9"/>
                          </a:solidFill>
                          <a:latin typeface="Arial" panose="020b0604020202020204" pitchFamily="34" charset="0"/>
                          <a:cs typeface="Arial" panose="020b0604020202020204" pitchFamily="34" charset="0"/>
                        </a:rPr>
                        <a:t>On the top menu bar click on the VIEW tab and then click on ZOOM. Choose the zoom percentage that works best for you. </a:t>
                      </a:r>
                      <a:br>
                        <a:rPr lang="en-US" sz="2900" b="0" baseline="0">
                          <a:solidFill>
                            <a:srgbClr val="D9D9D9"/>
                          </a:solidFill>
                          <a:latin typeface="Arial" panose="020b0604020202020204" pitchFamily="34" charset="0"/>
                          <a:cs typeface="Arial" panose="020b0604020202020204" pitchFamily="34" charset="0"/>
                        </a:rPr>
                      </a:br>
                      <a:r>
                        <a:rPr lang="en-US" sz="2900" b="0" baseline="0">
                          <a:solidFill>
                            <a:srgbClr val="FFC000"/>
                          </a:solidFill>
                          <a:latin typeface="Arial" panose="020b0604020202020204" pitchFamily="34" charset="0"/>
                          <a:cs typeface="Arial" panose="020b0604020202020204" pitchFamily="34" charset="0"/>
                        </a:rPr>
                        <a:t>2. </a:t>
                      </a:r>
                      <a:r>
                        <a:rPr lang="en-US" sz="2900" b="0" baseline="0">
                          <a:solidFill>
                            <a:srgbClr val="D9D9D9"/>
                          </a:solidFill>
                          <a:latin typeface="Arial" panose="020b0604020202020204" pitchFamily="34" charset="0"/>
                          <a:cs typeface="Arial" panose="020b0604020202020204" pitchFamily="34" charset="0"/>
                        </a:rPr>
                        <a:t>For better zoom flexibility, use the zoom slider at the bottom right of the window.</a:t>
                      </a:r>
                    </a:p>
                  </a:txBody>
                  <a:tcPr marL="198846" marR="99423" marT="140645" marB="46882">
                    <a:solidFill>
                      <a:srgbClr val="010101"/>
                    </a:solidFill>
                  </a:tcPr>
                </a:tc>
                <a:extLst>
                  <a:ext uri="{0D108BD9-81ED-4DB2-BD59-A6C34878D82A}">
                    <a16:rowId xmlns:a16="http://schemas.microsoft.com/office/drawing/2014/main" xmlns="" val="10001"/>
                  </a:ext>
                </a:extLst>
              </a:tr>
              <a:tr h="2892595">
                <a:tc gridSpan="2">
                  <a:txBody>
                    <a:bodyPr vert="horz" wrap="square"/>
                    <a:lstStyle/>
                    <a:p>
                      <a:pPr marL="0" marR="0" lvl="0" indent="0" algn="l" defTabSz="4388900" rtl="0" eaLnBrk="1" fontAlgn="auto" latinLnBrk="0" hangingPunct="1">
                        <a:lnSpc>
                          <a:spcPct val="100000"/>
                        </a:lnSpc>
                        <a:spcBef>
                          <a:spcPct val="0"/>
                        </a:spcBef>
                        <a:spcAft>
                          <a:spcPct val="0"/>
                        </a:spcAft>
                        <a:buClrTx/>
                        <a:buSzTx/>
                        <a:buFontTx/>
                        <a:buNone/>
                        <a:defRPr/>
                      </a:pPr>
                      <a:r>
                        <a:rPr lang="en-US" sz="3300" b="1" baseline="0">
                          <a:solidFill>
                            <a:srgbClr val="FFC000"/>
                          </a:solidFill>
                          <a:latin typeface="Arial" panose="020b0604020202020204" pitchFamily="34" charset="0"/>
                          <a:cs typeface="Arial" panose="020b0604020202020204" pitchFamily="34" charset="0"/>
                        </a:rPr>
                        <a:t>Ruler and Guides</a:t>
                      </a:r>
                      <a:br>
                        <a:rPr lang="en-US" sz="2900" b="0" baseline="0">
                          <a:solidFill>
                            <a:srgbClr val="FFC000"/>
                          </a:solidFill>
                          <a:latin typeface="Arial" panose="020b0604020202020204" pitchFamily="34" charset="0"/>
                          <a:cs typeface="Arial" panose="020b0604020202020204" pitchFamily="34" charset="0"/>
                        </a:rPr>
                      </a:br>
                      <a:r>
                        <a:rPr lang="en-US" sz="2900" b="0" baseline="0">
                          <a:solidFill>
                            <a:srgbClr val="D9D9D9"/>
                          </a:solidFill>
                          <a:latin typeface="Arial" panose="020b0604020202020204" pitchFamily="34" charset="0"/>
                          <a:cs typeface="Arial" panose="020b0604020202020204" pitchFamily="34" charset="0"/>
                        </a:rPr>
                        <a:t>The dotted lines on his poster template are guides.  The horizontal and vertical guides will help you align your poster elements accurately. Text boxes and other elements will ”snap” to the guides and stay within the boundaries of the columns. To hide the guides go to VIEW and uncheck the Guides box.</a:t>
                      </a:r>
                    </a:p>
                  </a:txBody>
                  <a:tcPr marL="99423" marR="99423" marT="46882" marB="46882">
                    <a:solidFill>
                      <a:srgbClr val="010101"/>
                    </a:solidFill>
                  </a:tcPr>
                </a:tc>
                <a:tc hMerge="1">
                  <a:txBody>
                    <a:bodyPr vert="horz" wrap="square"/>
                    <a:lstStyle/>
                    <a:p>
                      <a:endParaRPr lang="en-US" sz="2400" b="0" baseline="0">
                        <a:solidFill>
                          <a:schemeClr val="bg1"/>
                        </a:solidFill>
                        <a:latin typeface="Arial" panose="020b0604020202020204" pitchFamily="34" charset="0"/>
                        <a:cs typeface="Arial" panose="020b0604020202020204" pitchFamily="34" charset="0"/>
                      </a:endParaRPr>
                    </a:p>
                  </a:txBody>
                  <a:tcPr marL="182880" marT="137160">
                    <a:solidFill>
                      <a:schemeClr val="tx1">
                        <a:lumMod val="95000"/>
                        <a:lumOff val="5000"/>
                      </a:schemeClr>
                    </a:solidFill>
                  </a:tcPr>
                </a:tc>
                <a:extLst>
                  <a:ext uri="{0D108BD9-81ED-4DB2-BD59-A6C34878D82A}">
                    <a16:rowId xmlns:a16="http://schemas.microsoft.com/office/drawing/2014/main" xmlns="" val="10002"/>
                  </a:ext>
                </a:extLst>
              </a:tr>
              <a:tr h="5722309">
                <a:tc>
                  <a:txBody>
                    <a:bodyPr vert="horz" wrap="square"/>
                    <a:lstStyle/>
                    <a:p>
                      <a:endParaRPr lang="en-US" sz="2900">
                        <a:solidFill>
                          <a:srgbClr val="1F3A4E"/>
                        </a:solidFill>
                      </a:endParaRPr>
                    </a:p>
                  </a:txBody>
                  <a:tcPr marL="99423" marR="99423" marT="46882" marB="46882">
                    <a:blipFill rotWithShape="1">
                      <a:blip r:embed="rId2"/>
                      <a:stretch>
                        <a:fillRect/>
                      </a:stretch>
                    </a:blipFill>
                  </a:tcPr>
                </a:tc>
                <a:tc>
                  <a:txBody>
                    <a:bodyPr vert="horz" wrap="square"/>
                    <a:lstStyle/>
                    <a:p>
                      <a:pPr marL="0" lvl="1" indent="0" algn="l" defTabSz="114300"/>
                      <a:r>
                        <a:rPr lang="en-US" sz="3300" b="1" baseline="0">
                          <a:solidFill>
                            <a:srgbClr val="FFC000"/>
                          </a:solidFill>
                          <a:latin typeface="Arial" panose="020b0604020202020204" pitchFamily="34" charset="0"/>
                          <a:cs typeface="Arial" panose="020b0604020202020204" pitchFamily="34" charset="0"/>
                        </a:rPr>
                        <a:t>Headers and text containers</a:t>
                      </a:r>
                      <a:br>
                        <a:rPr lang="en-US" sz="2900" b="0" baseline="0">
                          <a:solidFill>
                            <a:schemeClr val="bg1"/>
                          </a:solidFill>
                          <a:latin typeface="Arial" panose="020b0604020202020204" pitchFamily="34" charset="0"/>
                          <a:cs typeface="Arial" panose="020b0604020202020204" pitchFamily="34" charset="0"/>
                        </a:rPr>
                      </a:br>
                      <a:r>
                        <a:rPr lang="en-US" sz="2900" b="0" baseline="0">
                          <a:solidFill>
                            <a:srgbClr val="D9D9D9"/>
                          </a:solidFill>
                          <a:latin typeface="Arial" panose="020b0604020202020204" pitchFamily="34" charset="0"/>
                          <a:cs typeface="Arial" panose="020b0604020202020204" pitchFamily="34" charset="0"/>
                        </a:rPr>
                        <a:t>Included in this template are commonly used section headers such as Abstract, Objectives, Methods, Results, etc. </a:t>
                      </a:r>
                      <a:br>
                        <a:rPr lang="en-US" sz="2900" b="0" baseline="0">
                          <a:solidFill>
                            <a:schemeClr val="bg1"/>
                          </a:solidFill>
                          <a:latin typeface="Arial" panose="020b0604020202020204" pitchFamily="34" charset="0"/>
                          <a:cs typeface="Arial" panose="020b0604020202020204" pitchFamily="34" charset="0"/>
                        </a:rPr>
                      </a:br>
                      <a:r>
                        <a:rPr lang="en-US" sz="2900" b="0" baseline="0">
                          <a:solidFill>
                            <a:srgbClr val="FFC000"/>
                          </a:solidFill>
                          <a:latin typeface="Arial" panose="020b0604020202020204" pitchFamily="34" charset="0"/>
                          <a:cs typeface="Arial" panose="020b0604020202020204" pitchFamily="34" charset="0"/>
                        </a:rPr>
                        <a:t>-</a:t>
                      </a:r>
                      <a:r>
                        <a:rPr lang="en-US" sz="2900" b="0" baseline="0">
                          <a:solidFill>
                            <a:schemeClr val="bg1"/>
                          </a:solidFill>
                          <a:latin typeface="Arial" panose="020b0604020202020204" pitchFamily="34" charset="0"/>
                          <a:cs typeface="Arial" panose="020b0604020202020204" pitchFamily="34" charset="0"/>
                        </a:rPr>
                        <a:t> </a:t>
                      </a:r>
                      <a:r>
                        <a:rPr lang="en-US" sz="2900" b="0" baseline="0">
                          <a:solidFill>
                            <a:srgbClr val="D9D9D9"/>
                          </a:solidFill>
                          <a:latin typeface="Arial" panose="020b0604020202020204" pitchFamily="34" charset="0"/>
                          <a:cs typeface="Arial" panose="020b0604020202020204" pitchFamily="34" charset="0"/>
                        </a:rPr>
                        <a:t>Click inside a section header to add its text. </a:t>
                      </a:r>
                      <a:br>
                        <a:rPr lang="en-US" sz="2900" b="0" baseline="0">
                          <a:solidFill>
                            <a:schemeClr val="bg1"/>
                          </a:solidFill>
                          <a:latin typeface="Arial" panose="020b0604020202020204" pitchFamily="34" charset="0"/>
                          <a:cs typeface="Arial" panose="020b0604020202020204" pitchFamily="34" charset="0"/>
                        </a:rPr>
                      </a:br>
                      <a:r>
                        <a:rPr lang="en-US" sz="2900" b="0" baseline="0">
                          <a:solidFill>
                            <a:srgbClr val="FFC000"/>
                          </a:solidFill>
                          <a:latin typeface="Arial" panose="020b0604020202020204" pitchFamily="34" charset="0"/>
                          <a:cs typeface="Arial" panose="020b0604020202020204" pitchFamily="34" charset="0"/>
                        </a:rPr>
                        <a:t>-</a:t>
                      </a:r>
                      <a:r>
                        <a:rPr lang="en-US" sz="2900" b="0" baseline="0">
                          <a:solidFill>
                            <a:schemeClr val="bg1"/>
                          </a:solidFill>
                          <a:latin typeface="Arial" panose="020b0604020202020204" pitchFamily="34" charset="0"/>
                          <a:cs typeface="Arial" panose="020b0604020202020204" pitchFamily="34" charset="0"/>
                        </a:rPr>
                        <a:t> </a:t>
                      </a:r>
                      <a:r>
                        <a:rPr lang="en-US" sz="2900" b="0" baseline="0">
                          <a:solidFill>
                            <a:srgbClr val="D9D9D9"/>
                          </a:solidFill>
                          <a:latin typeface="Arial" panose="020b0604020202020204" pitchFamily="34" charset="0"/>
                          <a:cs typeface="Arial" panose="020b0604020202020204" pitchFamily="34" charset="0"/>
                        </a:rPr>
                        <a:t>To add another header, click on edge of the section box so that it is outlined. Copy and paste it. </a:t>
                      </a:r>
                      <a:br>
                        <a:rPr lang="en-US" sz="2900" b="0" baseline="0">
                          <a:solidFill>
                            <a:schemeClr val="bg1"/>
                          </a:solidFill>
                          <a:latin typeface="Arial" panose="020b0604020202020204" pitchFamily="34" charset="0"/>
                          <a:cs typeface="Arial" panose="020b0604020202020204" pitchFamily="34" charset="0"/>
                        </a:rPr>
                      </a:br>
                      <a:r>
                        <a:rPr lang="en-US" sz="2900" b="0" baseline="0">
                          <a:solidFill>
                            <a:srgbClr val="FFC000"/>
                          </a:solidFill>
                          <a:latin typeface="Arial" panose="020b0604020202020204" pitchFamily="34" charset="0"/>
                          <a:cs typeface="Arial" panose="020b0604020202020204" pitchFamily="34" charset="0"/>
                        </a:rPr>
                        <a:t>-</a:t>
                      </a:r>
                      <a:r>
                        <a:rPr lang="en-US" sz="2900" b="0" baseline="0">
                          <a:solidFill>
                            <a:schemeClr val="bg1"/>
                          </a:solidFill>
                          <a:latin typeface="Arial" panose="020b0604020202020204" pitchFamily="34" charset="0"/>
                          <a:cs typeface="Arial" panose="020b0604020202020204" pitchFamily="34" charset="0"/>
                        </a:rPr>
                        <a:t> </a:t>
                      </a:r>
                      <a:r>
                        <a:rPr lang="en-US" sz="2900" b="0" baseline="0">
                          <a:solidFill>
                            <a:srgbClr val="D9D9D9"/>
                          </a:solidFill>
                          <a:latin typeface="Arial" panose="020b0604020202020204" pitchFamily="34" charset="0"/>
                          <a:cs typeface="Arial" panose="020b0604020202020204" pitchFamily="34" charset="0"/>
                        </a:rPr>
                        <a:t>To increase its size, click on the white circles and expand to the the desired size.</a:t>
                      </a:r>
                    </a:p>
                  </a:txBody>
                  <a:tcPr marL="198846" marR="99423" marT="140645" marB="46882">
                    <a:solidFill>
                      <a:srgbClr val="010101"/>
                    </a:solidFill>
                  </a:tcPr>
                </a:tc>
                <a:extLst>
                  <a:ext uri="{0D108BD9-81ED-4DB2-BD59-A6C34878D82A}">
                    <a16:rowId xmlns:a16="http://schemas.microsoft.com/office/drawing/2014/main" xmlns="" val="10003"/>
                  </a:ext>
                </a:extLst>
              </a:tr>
              <a:tr h="4653306">
                <a:tc gridSpan="2">
                  <a:txBody>
                    <a:bodyPr vert="horz" wrap="square"/>
                    <a:lstStyle/>
                    <a:p>
                      <a:r>
                        <a:rPr lang="en-US" sz="3300" b="1">
                          <a:solidFill>
                            <a:srgbClr val="FFC000"/>
                          </a:solidFill>
                          <a:latin typeface="Arial" panose="020b0604020202020204" pitchFamily="34" charset="0"/>
                          <a:cs typeface="Arial" panose="020b0604020202020204" pitchFamily="34" charset="0"/>
                        </a:rPr>
                        <a:t>Adding content to the poster</a:t>
                      </a:r>
                    </a:p>
                    <a:p>
                      <a:r>
                        <a:rPr lang="en-US" sz="2900" baseline="0">
                          <a:solidFill>
                            <a:srgbClr val="D9D9D9"/>
                          </a:solidFill>
                          <a:latin typeface="Arial" panose="020b0604020202020204" pitchFamily="34" charset="0"/>
                          <a:cs typeface="Arial" panose="020b0604020202020204" pitchFamily="34" charset="0"/>
                        </a:rPr>
                        <a:t>Start by adding your text to each section without spending too much time with formatting. Use the default font size even if your text extends beyond the bottom of the poster. Continue until you have added all your content including text, graphics, photos, etc. Once you finish adding your content you can go back and format your text as needed.</a:t>
                      </a:r>
                    </a:p>
                    <a:p>
                      <a:pPr marL="342900" indent="-342900">
                        <a:buFontTx/>
                        <a:buChar char="-"/>
                      </a:pPr>
                      <a:r>
                        <a:rPr lang="en-US" sz="2900" baseline="0">
                          <a:solidFill>
                            <a:srgbClr val="D9D9D9"/>
                          </a:solidFill>
                          <a:latin typeface="Arial" panose="020b0604020202020204" pitchFamily="34" charset="0"/>
                          <a:cs typeface="Arial" panose="020b0604020202020204" pitchFamily="34" charset="0"/>
                        </a:rPr>
                        <a:t>If you run out of room, try to reduce the size of your fonts and/or the size of your graphics. If there is a lot of empty space try to increase your font sizes and the size of your graphics. The font used for references can be smaller.</a:t>
                      </a:r>
                      <a:endParaRPr lang="en-US" sz="2900">
                        <a:solidFill>
                          <a:srgbClr val="D9D9D9"/>
                        </a:solidFill>
                        <a:latin typeface="Arial" panose="020b0604020202020204" pitchFamily="34" charset="0"/>
                        <a:cs typeface="Arial" panose="020b0604020202020204" pitchFamily="34" charset="0"/>
                      </a:endParaRPr>
                    </a:p>
                  </a:txBody>
                  <a:tcPr marL="99423" marR="99423" marT="46882" marB="46882">
                    <a:solidFill>
                      <a:srgbClr val="010101"/>
                    </a:solidFill>
                  </a:tcPr>
                </a:tc>
                <a:tc hMerge="1">
                  <a:txBody>
                    <a:bodyPr vert="horz" wrap="square"/>
                    <a:lstStyle/>
                    <a:p>
                      <a:endParaRPr lang="en-US" sz="2400">
                        <a:solidFill>
                          <a:schemeClr val="bg1"/>
                        </a:solidFill>
                        <a:latin typeface="Arial" panose="020b0604020202020204" pitchFamily="34" charset="0"/>
                        <a:cs typeface="Arial" panose="020b0604020202020204" pitchFamily="34" charset="0"/>
                      </a:endParaRPr>
                    </a:p>
                  </a:txBody>
                  <a:tcPr marL="182880" marT="137160">
                    <a:solidFill>
                      <a:srgbClr val="010101"/>
                    </a:solidFill>
                  </a:tcPr>
                </a:tc>
                <a:extLst>
                  <a:ext uri="{0D108BD9-81ED-4DB2-BD59-A6C34878D82A}">
                    <a16:rowId xmlns:a16="http://schemas.microsoft.com/office/drawing/2014/main" xmlns="" val="10004"/>
                  </a:ext>
                </a:extLst>
              </a:tr>
              <a:tr h="3081245">
                <a:tc gridSpan="2">
                  <a:txBody>
                    <a:bodyPr vert="horz" wrap="square"/>
                    <a:lstStyle/>
                    <a:p>
                      <a:pPr marL="0" marR="0" lvl="0" indent="0" algn="l" defTabSz="1518341" rtl="0" eaLnBrk="1" fontAlgn="auto" latinLnBrk="0" hangingPunct="1">
                        <a:lnSpc>
                          <a:spcPct val="100000"/>
                        </a:lnSpc>
                        <a:spcBef>
                          <a:spcPct val="0"/>
                        </a:spcBef>
                        <a:spcAft>
                          <a:spcPct val="0"/>
                        </a:spcAft>
                        <a:buClrTx/>
                        <a:buSzTx/>
                        <a:buFontTx/>
                        <a:buNone/>
                        <a:defRPr/>
                      </a:pPr>
                      <a:r>
                        <a:rPr lang="en-US" sz="3300" b="1" noProof="0">
                          <a:solidFill>
                            <a:srgbClr val="FFC000"/>
                          </a:solidFill>
                          <a:latin typeface="Arial" panose="020b0604020202020204" pitchFamily="34" charset="0"/>
                          <a:cs typeface="Arial" panose="020b0604020202020204" pitchFamily="34" charset="0"/>
                        </a:rPr>
                        <a:t>Photos</a:t>
                      </a:r>
                    </a:p>
                    <a:p>
                      <a:pPr marL="0" marR="0" lvl="0" indent="0" algn="l" defTabSz="977900" rtl="0" eaLnBrk="1" fontAlgn="auto" latinLnBrk="0" hangingPunct="1">
                        <a:lnSpc>
                          <a:spcPct val="100000"/>
                        </a:lnSpc>
                        <a:spcBef>
                          <a:spcPct val="0"/>
                        </a:spcBef>
                        <a:spcAft>
                          <a:spcPct val="0"/>
                        </a:spcAft>
                        <a:buClrTx/>
                        <a:buSzTx/>
                        <a:buFontTx/>
                        <a:buNone/>
                        <a:defRPr/>
                      </a:pPr>
                      <a:r>
                        <a:rPr kumimoji="0" lang="en-US" sz="2900" b="0" i="0" u="none" strike="noStrike" kern="1200" cap="none" spc="0" normalizeH="0" baseline="0" noProof="0">
                          <a:ln>
                            <a:noFill/>
                          </a:ln>
                          <a:solidFill>
                            <a:srgbClr val="D9D9D9"/>
                          </a:solidFill>
                          <a:effectLst/>
                          <a:uLnTx/>
                          <a:uFillTx/>
                          <a:latin typeface="Arial"/>
                          <a:ea typeface="+mn-ea"/>
                          <a:cs typeface="Arial"/>
                        </a:rPr>
                        <a:t>You can add photos by dragging and dropping from your desktop, copy and paste, or by going to INSERT &gt; PICTURES. Resize images proportionally by holding down the SHIFT key and dragging one of the white corner handles (dots). For a professional-looking poster, do not distort your images by stretching them disproportionally.</a:t>
                      </a:r>
                    </a:p>
                  </a:txBody>
                  <a:tcPr marL="198846" marR="99423" marT="140645" marB="46882">
                    <a:solidFill>
                      <a:srgbClr val="010101"/>
                    </a:solidFill>
                  </a:tcPr>
                </a:tc>
                <a:tc hMerge="1">
                  <a:txBody>
                    <a:bodyPr vert="horz" wrap="square"/>
                    <a:lstStyle/>
                    <a:p>
                      <a:pPr marL="0" marR="0" lvl="0" indent="0" algn="l" defTabSz="1518341" rtl="0" eaLnBrk="1" fontAlgn="auto" latinLnBrk="0" hangingPunct="1">
                        <a:lnSpc>
                          <a:spcPct val="100000"/>
                        </a:lnSpc>
                        <a:spcBef>
                          <a:spcPct val="0"/>
                        </a:spcBef>
                        <a:spcAft>
                          <a:spcPct val="0"/>
                        </a:spcAft>
                        <a:buClrTx/>
                        <a:buSzTx/>
                        <a:buFontTx/>
                        <a:buNone/>
                        <a:defRPr/>
                      </a:pPr>
                      <a:endParaRPr lang="en-US" sz="2200" noProof="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xmlns="" val="10005"/>
                  </a:ext>
                </a:extLst>
              </a:tr>
              <a:tr h="2710004">
                <a:tc gridSpan="2">
                  <a:txBody>
                    <a:bodyPr vert="horz" wrap="square"/>
                    <a:lstStyle/>
                    <a:p>
                      <a:endParaRPr lang="en-US" sz="2900">
                        <a:solidFill>
                          <a:schemeClr val="bg1"/>
                        </a:solidFill>
                        <a:latin typeface="Arial" panose="020b0604020202020204" pitchFamily="34" charset="0"/>
                        <a:cs typeface="Arial" panose="020b0604020202020204" pitchFamily="34" charset="0"/>
                      </a:endParaRPr>
                    </a:p>
                  </a:txBody>
                  <a:tcPr marL="198846" marR="99423" marT="140645" marB="46882">
                    <a:blipFill rotWithShape="1">
                      <a:blip r:embed="rId3"/>
                      <a:stretch>
                        <a:fillRect/>
                      </a:stretch>
                    </a:blipFill>
                  </a:tcPr>
                </a:tc>
                <a:tc hMerge="1">
                  <a:txBody>
                    <a:bodyPr vert="horz" wrap="square"/>
                    <a:lstStyle/>
                    <a:p>
                      <a:endParaRPr lang="en-US" sz="2400">
                        <a:solidFill>
                          <a:srgbClr val="1F3A4E"/>
                        </a:solidFill>
                      </a:endParaRPr>
                    </a:p>
                  </a:txBody>
                  <a:tcPr/>
                </a:tc>
                <a:extLst>
                  <a:ext uri="{0D108BD9-81ED-4DB2-BD59-A6C34878D82A}">
                    <a16:rowId xmlns:a16="http://schemas.microsoft.com/office/drawing/2014/main" xmlns="" val="10006"/>
                  </a:ext>
                </a:extLst>
              </a:tr>
              <a:tr h="3349908">
                <a:tc gridSpan="2">
                  <a:txBody>
                    <a:bodyPr vert="horz" wrap="square"/>
                    <a:lstStyle/>
                    <a:p>
                      <a:pPr marL="0" marR="0" lvl="0" indent="0" algn="l" defTabSz="1518341" rtl="0" eaLnBrk="1" fontAlgn="auto" latinLnBrk="0" hangingPunct="1">
                        <a:lnSpc>
                          <a:spcPct val="100000"/>
                        </a:lnSpc>
                        <a:spcBef>
                          <a:spcPct val="0"/>
                        </a:spcBef>
                        <a:spcAft>
                          <a:spcPct val="0"/>
                        </a:spcAft>
                        <a:buClrTx/>
                        <a:buSzTx/>
                        <a:buFontTx/>
                        <a:buNone/>
                        <a:defRPr/>
                      </a:pPr>
                      <a:r>
                        <a:rPr lang="en-US" sz="3300" b="1" noProof="0">
                          <a:solidFill>
                            <a:srgbClr val="FFC000"/>
                          </a:solidFill>
                          <a:latin typeface="Arial"/>
                          <a:cs typeface="Arial"/>
                        </a:rPr>
                        <a:t>Quality check your graphics</a:t>
                      </a:r>
                    </a:p>
                    <a:p>
                      <a:pPr marL="0" marR="0" lvl="0" indent="0" algn="l" defTabSz="1518341" rtl="0" eaLnBrk="1" fontAlgn="auto" latinLnBrk="0" hangingPunct="1">
                        <a:lnSpc>
                          <a:spcPct val="100000"/>
                        </a:lnSpc>
                        <a:spcBef>
                          <a:spcPct val="0"/>
                        </a:spcBef>
                        <a:spcAft>
                          <a:spcPct val="0"/>
                        </a:spcAft>
                        <a:buClrTx/>
                        <a:buSzTx/>
                        <a:buFontTx/>
                        <a:buNone/>
                        <a:defRPr/>
                      </a:pPr>
                      <a:r>
                        <a:rPr lang="en-US" sz="2900" noProof="0">
                          <a:solidFill>
                            <a:srgbClr val="D9D9D9"/>
                          </a:solidFill>
                          <a:latin typeface="Arial"/>
                          <a:cs typeface="Arial"/>
                        </a:rPr>
                        <a:t>Zoom in and look at your images at 100%-200% magnification. If they look clear, they will print well. </a:t>
                      </a:r>
                    </a:p>
                  </a:txBody>
                  <a:tcPr marL="198846" marR="99423" marT="140645" marB="46882">
                    <a:solidFill>
                      <a:srgbClr val="010101"/>
                    </a:solidFill>
                  </a:tcPr>
                </a:tc>
                <a:tc hMerge="1">
                  <a:txBody>
                    <a:bodyPr vert="horz" wrap="square"/>
                    <a:lstStyle/>
                    <a:p>
                      <a:endParaRPr lang="en-US" sz="2400">
                        <a:solidFill>
                          <a:srgbClr val="1F3A4E"/>
                        </a:solidFill>
                      </a:endParaRPr>
                    </a:p>
                  </a:txBody>
                  <a:tcPr>
                    <a:solidFill>
                      <a:schemeClr val="tx1">
                        <a:lumMod val="95000"/>
                        <a:lumOff val="5000"/>
                      </a:schemeClr>
                    </a:solidFill>
                  </a:tcPr>
                </a:tc>
                <a:extLst>
                  <a:ext uri="{0D108BD9-81ED-4DB2-BD59-A6C34878D82A}">
                    <a16:rowId xmlns:a16="http://schemas.microsoft.com/office/drawing/2014/main" xmlns="" val="10007"/>
                  </a:ext>
                </a:extLst>
              </a:tr>
              <a:tr h="3766628">
                <a:tc gridSpan="2">
                  <a:txBody>
                    <a:bodyPr vert="horz" wrap="square"/>
                    <a:lstStyle/>
                    <a:p>
                      <a:pPr marL="0" marR="0" lvl="0" indent="0" algn="l" defTabSz="1518341" rtl="0" eaLnBrk="1" fontAlgn="auto" latinLnBrk="0" hangingPunct="1">
                        <a:lnSpc>
                          <a:spcPct val="100000"/>
                        </a:lnSpc>
                        <a:spcBef>
                          <a:spcPct val="0"/>
                        </a:spcBef>
                        <a:spcAft>
                          <a:spcPct val="0"/>
                        </a:spcAft>
                        <a:buClrTx/>
                        <a:buSzTx/>
                        <a:buFontTx/>
                        <a:buNone/>
                        <a:defRPr/>
                      </a:pPr>
                      <a:endParaRPr lang="en-US" sz="2900" noProof="0">
                        <a:solidFill>
                          <a:schemeClr val="bg1"/>
                        </a:solidFill>
                        <a:latin typeface="Arial"/>
                        <a:cs typeface="Arial"/>
                      </a:endParaRPr>
                    </a:p>
                  </a:txBody>
                  <a:tcPr marL="198846" marR="99423" marT="140645" marB="46882">
                    <a:blipFill rotWithShape="1">
                      <a:blip r:embed="rId4"/>
                      <a:stretch>
                        <a:fillRect/>
                      </a:stretch>
                    </a:blipFill>
                  </a:tcPr>
                </a:tc>
                <a:tc hMerge="1">
                  <a:txBody>
                    <a:bodyPr vert="horz" wrap="square"/>
                    <a:lstStyle/>
                    <a:p>
                      <a:endParaRPr lang="en-US"/>
                    </a:p>
                  </a:txBody>
                  <a:tcPr/>
                </a:tc>
                <a:extLst>
                  <a:ext uri="{0D108BD9-81ED-4DB2-BD59-A6C34878D82A}">
                    <a16:rowId xmlns:a16="http://schemas.microsoft.com/office/drawing/2014/main" xmlns="" val="10010"/>
                  </a:ext>
                </a:extLst>
              </a:tr>
            </a:tbl>
          </a:graphicData>
        </a:graphic>
      </p:graphicFrame>
      <p:grpSp>
        <p:nvGrpSpPr>
          <p:cNvPr id="10" name="Group 9">
            <a:extLst>
              <a:ext uri="{FF2B5EF4-FFF2-40B4-BE49-F238E27FC236}">
                <a16:creationId xmlns:a16="http://schemas.microsoft.com/office/drawing/2014/main" xmlns="" id="{7E06FA09-675E-1246-B9EB-861515C837B9}"/>
              </a:ext>
            </a:extLst>
          </p:cNvPr>
          <p:cNvGrpSpPr/>
          <p:nvPr userDrawn="1"/>
        </p:nvGrpSpPr>
        <p:grpSpPr>
          <a:xfrm>
            <a:off x="2" y="2"/>
            <a:ext cx="32918400" cy="43891200"/>
            <a:chOff x="-168590" y="-228600"/>
            <a:chExt cx="30602625" cy="43260962"/>
          </a:xfrm>
        </p:grpSpPr>
        <p:sp>
          <p:nvSpPr>
            <p:cNvPr id="11" name="Freeform 10">
              <a:extLst>
                <a:ext uri="{FF2B5EF4-FFF2-40B4-BE49-F238E27FC236}">
                  <a16:creationId xmlns:a16="http://schemas.microsoft.com/office/drawing/2014/main" xmlns="" id="{E006F6D7-CCFC-E044-959A-F912839516C2}"/>
                </a:ext>
              </a:extLst>
            </p:cNvPr>
            <p:cNvSpPr/>
            <p:nvPr userDrawn="1"/>
          </p:nvSpPr>
          <p:spPr>
            <a:xfrm>
              <a:off x="-118869" y="-204883"/>
              <a:ext cx="30552904" cy="43237246"/>
            </a:xfrm>
            <a:custGeom>
              <a:gdLst>
                <a:gd name="connsiteX0" fmla="*/ 0 w 44005500"/>
                <a:gd name="connsiteY0" fmla="*/ 0 h 32956500"/>
                <a:gd name="connsiteX1" fmla="*/ 44005500 w 44005500"/>
                <a:gd name="connsiteY1" fmla="*/ 32956500 h 32956500"/>
                <a:gd name="connsiteX2" fmla="*/ 38100 w 44005500"/>
                <a:gd name="connsiteY2" fmla="*/ 32918400 h 32956500"/>
                <a:gd name="connsiteX3" fmla="*/ 0 w 44005500"/>
                <a:gd name="connsiteY3" fmla="*/ 0 h 32956500"/>
              </a:gdLst>
              <a:cxnLst>
                <a:cxn ang="0">
                  <a:pos x="connsiteX0" y="connsiteY0"/>
                </a:cxn>
                <a:cxn ang="0">
                  <a:pos x="connsiteX1" y="connsiteY1"/>
                </a:cxn>
                <a:cxn ang="0">
                  <a:pos x="connsiteX2" y="connsiteY2"/>
                </a:cxn>
                <a:cxn ang="0">
                  <a:pos x="connsiteX3" y="connsiteY3"/>
                </a:cxn>
              </a:cxnLst>
              <a:rect l="l" t="t" r="r" b="b"/>
              <a:pathLst>
                <a:path w="44005500" h="32956500">
                  <a:moveTo>
                    <a:pt x="0" y="0"/>
                  </a:moveTo>
                  <a:lnTo>
                    <a:pt x="44005500" y="32956500"/>
                  </a:lnTo>
                  <a:lnTo>
                    <a:pt x="38100" y="32918400"/>
                  </a:lnTo>
                  <a:lnTo>
                    <a:pt x="0" y="0"/>
                  </a:lnTo>
                  <a:close/>
                </a:path>
              </a:pathLst>
            </a:custGeom>
            <a:gradFill>
              <a:gsLst>
                <a:gs pos="79000">
                  <a:schemeClr val="accent1">
                    <a:lumMod val="40000"/>
                    <a:lumOff val="60000"/>
                  </a:schemeClr>
                </a:gs>
                <a:gs pos="13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934"/>
            </a:p>
          </p:txBody>
        </p:sp>
        <p:sp>
          <p:nvSpPr>
            <p:cNvPr id="12" name="Freeform 11">
              <a:extLst>
                <a:ext uri="{FF2B5EF4-FFF2-40B4-BE49-F238E27FC236}">
                  <a16:creationId xmlns:a16="http://schemas.microsoft.com/office/drawing/2014/main" xmlns="" id="{26C56D18-3655-3747-951C-555513715F37}"/>
                </a:ext>
              </a:extLst>
            </p:cNvPr>
            <p:cNvSpPr/>
            <p:nvPr userDrawn="1"/>
          </p:nvSpPr>
          <p:spPr>
            <a:xfrm flipH="1" flipV="1">
              <a:off x="-118870" y="-204883"/>
              <a:ext cx="30552901" cy="43214999"/>
            </a:xfrm>
            <a:custGeom>
              <a:gdLst>
                <a:gd name="connsiteX0" fmla="*/ 0 w 44005500"/>
                <a:gd name="connsiteY0" fmla="*/ 0 h 32956500"/>
                <a:gd name="connsiteX1" fmla="*/ 44005500 w 44005500"/>
                <a:gd name="connsiteY1" fmla="*/ 32956500 h 32956500"/>
                <a:gd name="connsiteX2" fmla="*/ 38100 w 44005500"/>
                <a:gd name="connsiteY2" fmla="*/ 32918400 h 32956500"/>
                <a:gd name="connsiteX3" fmla="*/ 0 w 44005500"/>
                <a:gd name="connsiteY3" fmla="*/ 0 h 32956500"/>
              </a:gdLst>
              <a:cxnLst>
                <a:cxn ang="0">
                  <a:pos x="connsiteX0" y="connsiteY0"/>
                </a:cxn>
                <a:cxn ang="0">
                  <a:pos x="connsiteX1" y="connsiteY1"/>
                </a:cxn>
                <a:cxn ang="0">
                  <a:pos x="connsiteX2" y="connsiteY2"/>
                </a:cxn>
                <a:cxn ang="0">
                  <a:pos x="connsiteX3" y="connsiteY3"/>
                </a:cxn>
              </a:cxnLst>
              <a:rect l="l" t="t" r="r" b="b"/>
              <a:pathLst>
                <a:path w="44005500" h="32956500">
                  <a:moveTo>
                    <a:pt x="0" y="0"/>
                  </a:moveTo>
                  <a:lnTo>
                    <a:pt x="44005500" y="32956500"/>
                  </a:lnTo>
                  <a:lnTo>
                    <a:pt x="38100" y="32918400"/>
                  </a:lnTo>
                  <a:lnTo>
                    <a:pt x="0" y="0"/>
                  </a:lnTo>
                  <a:close/>
                </a:path>
              </a:pathLst>
            </a:custGeom>
            <a:gradFill>
              <a:gsLst>
                <a:gs pos="41000">
                  <a:schemeClr val="bg2"/>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934"/>
            </a:p>
          </p:txBody>
        </p:sp>
        <p:sp>
          <p:nvSpPr>
            <p:cNvPr id="13" name="Freeform 12">
              <a:extLst>
                <a:ext uri="{FF2B5EF4-FFF2-40B4-BE49-F238E27FC236}">
                  <a16:creationId xmlns:a16="http://schemas.microsoft.com/office/drawing/2014/main" xmlns="" id="{4CE72B1E-B47B-3147-AA5D-BA8C51B971C5}"/>
                </a:ext>
              </a:extLst>
            </p:cNvPr>
            <p:cNvSpPr/>
            <p:nvPr userDrawn="1"/>
          </p:nvSpPr>
          <p:spPr>
            <a:xfrm>
              <a:off x="-168590" y="-228600"/>
              <a:ext cx="30602625" cy="43260962"/>
            </a:xfrm>
            <a:custGeom>
              <a:gdLst>
                <a:gd name="connsiteX0" fmla="*/ 36576 w 39026592"/>
                <a:gd name="connsiteY0" fmla="*/ 0 h 30614112"/>
                <a:gd name="connsiteX1" fmla="*/ 15837408 w 39026592"/>
                <a:gd name="connsiteY1" fmla="*/ 30614112 h 30614112"/>
                <a:gd name="connsiteX2" fmla="*/ 39026592 w 39026592"/>
                <a:gd name="connsiteY2" fmla="*/ 13350240 h 30614112"/>
                <a:gd name="connsiteX3" fmla="*/ 0 w 39026592"/>
                <a:gd name="connsiteY3" fmla="*/ 73152 h 30614112"/>
                <a:gd name="connsiteX4" fmla="*/ 109728 w 39026592"/>
                <a:gd name="connsiteY4" fmla="*/ 146304 h 30614112"/>
              </a:gdLst>
              <a:cxnLst>
                <a:cxn ang="0">
                  <a:pos x="connsiteX0" y="connsiteY0"/>
                </a:cxn>
                <a:cxn ang="0">
                  <a:pos x="connsiteX1" y="connsiteY1"/>
                </a:cxn>
                <a:cxn ang="0">
                  <a:pos x="connsiteX2" y="connsiteY2"/>
                </a:cxn>
                <a:cxn ang="0">
                  <a:pos x="connsiteX3" y="connsiteY3"/>
                </a:cxn>
                <a:cxn ang="0">
                  <a:pos x="connsiteX4" y="connsiteY4"/>
                </a:cxn>
              </a:cxnLst>
              <a:rect l="l" t="t" r="r" b="b"/>
              <a:pathLst>
                <a:path w="39026592" h="30614112">
                  <a:moveTo>
                    <a:pt x="36576" y="0"/>
                  </a:moveTo>
                  <a:lnTo>
                    <a:pt x="15837408" y="30614112"/>
                  </a:lnTo>
                  <a:lnTo>
                    <a:pt x="39026592" y="13350240"/>
                  </a:lnTo>
                  <a:lnTo>
                    <a:pt x="0" y="73152"/>
                  </a:lnTo>
                  <a:lnTo>
                    <a:pt x="109728" y="146304"/>
                  </a:lnTo>
                </a:path>
              </a:pathLst>
            </a:custGeom>
            <a:gradFill flip="none" rotWithShape="1">
              <a:gsLst>
                <a:gs pos="0">
                  <a:schemeClr val="bg1"/>
                </a:gs>
                <a:gs pos="76000">
                  <a:schemeClr val="accent1">
                    <a:lumMod val="30000"/>
                    <a:lumOff val="70000"/>
                    <a:alpha val="0"/>
                  </a:schemeClr>
                </a:gs>
              </a:gsLst>
              <a:path path="rect">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934"/>
            </a:p>
          </p:txBody>
        </p:sp>
        <p:sp>
          <p:nvSpPr>
            <p:cNvPr id="14" name="Text Box 14">
              <a:extLst>
                <a:ext uri="{FF2B5EF4-FFF2-40B4-BE49-F238E27FC236}">
                  <a16:creationId xmlns:a16="http://schemas.microsoft.com/office/drawing/2014/main" xmlns="" id="{917A8846-C6D5-4E46-8040-799BB67DBBC0}"/>
                </a:ext>
              </a:extLst>
            </p:cNvPr>
            <p:cNvSpPr txBox="1">
              <a:spLocks noChangeArrowheads="1"/>
            </p:cNvSpPr>
            <p:nvPr userDrawn="1"/>
          </p:nvSpPr>
          <p:spPr bwMode="auto">
            <a:xfrm>
              <a:off x="1538296" y="41883654"/>
              <a:ext cx="2234591" cy="330720"/>
            </a:xfrm>
            <a:prstGeom prst="rect">
              <a:avLst/>
            </a:prstGeom>
            <a:noFill/>
            <a:ln w="9525">
              <a:noFill/>
              <a:miter lim="800000"/>
            </a:ln>
            <a:effectLst/>
          </p:spPr>
          <p:txBody>
            <a:bodyPr wrap="square" lIns="89381" tIns="44682" rIns="89381" bIns="44682">
              <a:spAutoFit/>
            </a:bodyPr>
            <a:lstStyle/>
            <a:p>
              <a:pPr eaLnBrk="0" hangingPunct="0">
                <a:lnSpc>
                  <a:spcPct val="65000"/>
                </a:lnSpc>
                <a:spcBef>
                  <a:spcPct val="50000"/>
                </a:spcBef>
                <a:defRPr/>
              </a:pPr>
              <a:r>
                <a:rPr lang="en-US" sz="600" b="1">
                  <a:solidFill>
                    <a:schemeClr val="bg1">
                      <a:lumMod val="75000"/>
                    </a:schemeClr>
                  </a:solidFill>
                  <a:latin typeface="Arial"/>
                </a:rPr>
                <a:t>RESEARCH POSTER PRESENTATION DESIGN © 2019</a:t>
              </a:r>
            </a:p>
            <a:p>
              <a:pPr eaLnBrk="0" hangingPunct="0">
                <a:lnSpc>
                  <a:spcPct val="65000"/>
                </a:lnSpc>
                <a:spcBef>
                  <a:spcPct val="50000"/>
                </a:spcBef>
                <a:defRPr/>
              </a:pPr>
              <a:r>
                <a:rPr lang="en-US" sz="1000" b="1">
                  <a:solidFill>
                    <a:schemeClr val="bg1">
                      <a:lumMod val="75000"/>
                    </a:schemeClr>
                  </a:solidFill>
                  <a:latin typeface="Arial"/>
                </a:rPr>
                <a:t>www.PosterPresentations.com</a:t>
              </a:r>
            </a:p>
          </p:txBody>
        </p:sp>
      </p:grpSp>
      <p:graphicFrame>
        <p:nvGraphicFramePr>
          <p:cNvPr id="9" name="Table 8">
            <a:extLst>
              <a:ext uri="{FF2B5EF4-FFF2-40B4-BE49-F238E27FC236}">
                <a16:creationId xmlns:a16="http://schemas.microsoft.com/office/drawing/2014/main" xmlns="" id="{1B845084-6B58-A142-BBBF-9336C3AFAFFE}"/>
              </a:ext>
            </a:extLst>
          </p:cNvPr>
          <p:cNvGraphicFramePr>
            <a:graphicFrameLocks noGrp="1"/>
          </p:cNvGraphicFramePr>
          <p:nvPr userDrawn="1">
            <p:extLst>
              <p:ext uri="{D42A27DB-BD31-4B8C-83A1-F6EECF244321}">
                <p14:modId xmlns:p14="http://schemas.microsoft.com/office/powerpoint/2010/main" val="3304044992"/>
              </p:ext>
            </p:extLst>
          </p:nvPr>
        </p:nvGraphicFramePr>
        <p:xfrm>
          <a:off x="33463176" y="2"/>
          <a:ext cx="13708683" cy="43868628"/>
        </p:xfrm>
        <a:graphic>
          <a:graphicData uri="http://schemas.openxmlformats.org/drawingml/2006/table">
            <a:tbl>
              <a:tblPr firstRow="1" bandRow="1">
                <a:tableStyleId>{5C22544A-7EE6-4342-B048-85BDC9FD1C3A}</a:tableStyleId>
              </a:tblPr>
              <a:tblGrid>
                <a:gridCol w="5379251">
                  <a:extLst>
                    <a:ext uri="{9D8B030D-6E8A-4147-A177-3AD203B41FA5}">
                      <a16:colId xmlns:a16="http://schemas.microsoft.com/office/drawing/2014/main" xmlns="" val="20000"/>
                    </a:ext>
                  </a:extLst>
                </a:gridCol>
                <a:gridCol w="1616056">
                  <a:extLst>
                    <a:ext uri="{9D8B030D-6E8A-4147-A177-3AD203B41FA5}">
                      <a16:colId xmlns:a16="http://schemas.microsoft.com/office/drawing/2014/main" xmlns="" val="764104496"/>
                    </a:ext>
                  </a:extLst>
                </a:gridCol>
                <a:gridCol w="6713376">
                  <a:extLst>
                    <a:ext uri="{9D8B030D-6E8A-4147-A177-3AD203B41FA5}">
                      <a16:colId xmlns:a16="http://schemas.microsoft.com/office/drawing/2014/main" xmlns="" val="4164475170"/>
                    </a:ext>
                  </a:extLst>
                </a:gridCol>
              </a:tblGrid>
              <a:tr h="1702908">
                <a:tc gridSpan="3">
                  <a:txBody>
                    <a:bodyPr vert="horz" wrap="square"/>
                    <a:lstStyle/>
                    <a:p>
                      <a:pPr marL="0" marR="0" indent="0" algn="ctr" defTabSz="4388900" rtl="0" eaLnBrk="1" fontAlgn="auto" latinLnBrk="0" hangingPunct="1">
                        <a:lnSpc>
                          <a:spcPct val="100000"/>
                        </a:lnSpc>
                        <a:spcBef>
                          <a:spcPct val="0"/>
                        </a:spcBef>
                        <a:spcAft>
                          <a:spcPct val="0"/>
                        </a:spcAft>
                        <a:buClrTx/>
                        <a:buSzTx/>
                        <a:buFontTx/>
                        <a:buNone/>
                        <a:defRPr/>
                      </a:pPr>
                      <a:r>
                        <a:rPr lang="en-US" sz="4500" b="0" spc="600">
                          <a:solidFill>
                            <a:srgbClr val="1F3A4E"/>
                          </a:solidFill>
                          <a:latin typeface="Arial Black" panose="020b0a04020102020204" pitchFamily="34" charset="0"/>
                        </a:rPr>
                        <a:t>QUICK START GUIDE</a:t>
                      </a:r>
                      <a:br>
                        <a:rPr lang="en-US" sz="4500" b="0" spc="600">
                          <a:solidFill>
                            <a:srgbClr val="1F3A4E"/>
                          </a:solidFill>
                          <a:latin typeface="Arial Black" panose="020b0a04020102020204" pitchFamily="34" charset="0"/>
                        </a:rPr>
                      </a:br>
                      <a:r>
                        <a:rPr lang="en-US" sz="3700" b="1" spc="0">
                          <a:solidFill>
                            <a:srgbClr val="FF0000"/>
                          </a:solidFill>
                          <a:latin typeface="Trebuchet MS" pitchFamily="34" charset="0"/>
                        </a:rPr>
                        <a:t>(THIS SIDEBAR WILL NOT PRINT)</a:t>
                      </a:r>
                      <a:endParaRPr lang="en-US" sz="4500" b="1" spc="600">
                        <a:solidFill>
                          <a:schemeClr val="bg1"/>
                        </a:solidFill>
                        <a:latin typeface="Trebuchet MS" pitchFamily="34" charset="0"/>
                      </a:endParaRPr>
                    </a:p>
                  </a:txBody>
                  <a:tcPr marL="198846" marR="99423" marT="140645" marB="46882">
                    <a:solidFill>
                      <a:srgbClr val="FFC000"/>
                    </a:solidFill>
                  </a:tcPr>
                </a:tc>
                <a:tc hMerge="1">
                  <a:txBody>
                    <a:bodyPr vert="horz" wrap="square"/>
                    <a:lstStyle/>
                    <a:p>
                      <a:endParaRPr lang="en-US"/>
                    </a:p>
                  </a:txBody>
                  <a:tcPr/>
                </a:tc>
                <a:tc hMerge="1">
                  <a:txBody>
                    <a:bodyPr vert="horz" wrap="square"/>
                    <a:lstStyle/>
                    <a:p>
                      <a:endParaRPr lang="en-US"/>
                    </a:p>
                  </a:txBody>
                  <a:tcPr/>
                </a:tc>
                <a:extLst>
                  <a:ext uri="{0D108BD9-81ED-4DB2-BD59-A6C34878D82A}">
                    <a16:rowId xmlns:a16="http://schemas.microsoft.com/office/drawing/2014/main" xmlns="" val="10000"/>
                  </a:ext>
                </a:extLst>
              </a:tr>
              <a:tr h="8182106">
                <a:tc gridSpan="3">
                  <a:txBody>
                    <a:bodyPr vert="horz" wrap="square"/>
                    <a:lstStyle/>
                    <a:p>
                      <a:pPr algn="l"/>
                      <a:r>
                        <a:rPr lang="en-US" sz="3300" b="1" baseline="0">
                          <a:solidFill>
                            <a:srgbClr val="FFC000"/>
                          </a:solidFill>
                          <a:latin typeface="Arial" panose="020b0604020202020204" pitchFamily="34" charset="0"/>
                          <a:cs typeface="Arial" panose="020b0604020202020204" pitchFamily="34" charset="0"/>
                        </a:rPr>
                        <a:t>How to change the template colors</a:t>
                      </a:r>
                    </a:p>
                    <a:p>
                      <a:pPr marL="0" indent="0" algn="l" defTabSz="114300"/>
                      <a:r>
                        <a:rPr lang="en-US" sz="2900" b="0" baseline="0">
                          <a:solidFill>
                            <a:srgbClr val="D9D9D9"/>
                          </a:solidFill>
                          <a:latin typeface="Arial" panose="020b0604020202020204" pitchFamily="34" charset="0"/>
                          <a:cs typeface="Arial" panose="020b0604020202020204" pitchFamily="34" charset="0"/>
                        </a:rPr>
                        <a:t>You can change the overall template color theme by clicking on the COLORS dropdown menu under the DESIGN tab. You can see a tutorial here: </a:t>
                      </a:r>
                      <a:r>
                        <a:rPr lang="en-US" sz="2900">
                          <a:solidFill>
                            <a:srgbClr val="FFC000"/>
                          </a:solidFill>
                          <a:hlinkClick r:id="rId5">
                            <a:extLst>
                              <a:ext uri="{A12FA001-AC4F-418D-AE19-62706E023703}">
                                <ahyp:hlinkClr xmlns:ahyp="http://schemas.microsoft.com/office/drawing/2018/hyperlinkcolor" xmlns="" val="tx"/>
                              </a:ext>
                            </a:extLst>
                          </a:hlinkClick>
                        </a:rPr>
                        <a:t>https://www.posterpresentations.com/how-to-change-the-research-poster-template-colors.html</a:t>
                      </a:r>
                      <a:endParaRPr lang="en-US" sz="2900">
                        <a:solidFill>
                          <a:srgbClr val="FFC000"/>
                        </a:solidFill>
                      </a:endParaRPr>
                    </a:p>
                    <a:p>
                      <a:pPr marL="0" indent="0" algn="l" defTabSz="114300"/>
                      <a:endParaRPr lang="en-US" sz="2900" b="0" baseline="0">
                        <a:solidFill>
                          <a:srgbClr val="D9D9D9"/>
                        </a:solidFill>
                        <a:latin typeface="Arial" panose="020b0604020202020204" pitchFamily="34" charset="0"/>
                        <a:cs typeface="Arial" panose="020b0604020202020204" pitchFamily="34" charset="0"/>
                      </a:endParaRPr>
                    </a:p>
                    <a:p>
                      <a:pPr marL="0" indent="0" algn="l" defTabSz="114300"/>
                      <a:r>
                        <a:rPr lang="en-US" sz="2900" b="0" baseline="0">
                          <a:solidFill>
                            <a:srgbClr val="D9D9D9"/>
                          </a:solidFill>
                          <a:latin typeface="Arial" panose="020b0604020202020204" pitchFamily="34" charset="0"/>
                          <a:cs typeface="Arial" panose="020b0604020202020204" pitchFamily="34" charset="0"/>
                        </a:rPr>
                        <a:t>You can also manually change the color of individual elements by going to VIEW &gt; SLIDE MASTER. On the left side of your screen select the background master where you can change the template background, column sizes, etc. </a:t>
                      </a:r>
                    </a:p>
                    <a:p>
                      <a:pPr marL="0" indent="0" algn="l" defTabSz="114300"/>
                      <a:endParaRPr lang="en-US" sz="2900" b="0" baseline="0">
                        <a:solidFill>
                          <a:srgbClr val="D9D9D9"/>
                        </a:solidFill>
                        <a:latin typeface="Arial" panose="020b0604020202020204" pitchFamily="34" charset="0"/>
                        <a:cs typeface="Arial" panose="020b0604020202020204" pitchFamily="34" charset="0"/>
                      </a:endParaRPr>
                    </a:p>
                    <a:p>
                      <a:pPr marL="0" indent="0" algn="l" defTabSz="114300"/>
                      <a:r>
                        <a:rPr lang="en-US" sz="2900" b="0" baseline="0">
                          <a:solidFill>
                            <a:srgbClr val="D9D9D9"/>
                          </a:solidFill>
                          <a:latin typeface="Arial" panose="020b0604020202020204" pitchFamily="34" charset="0"/>
                          <a:cs typeface="Arial" panose="020b0604020202020204" pitchFamily="34" charset="0"/>
                        </a:rPr>
                        <a:t>After you finish working on the SLIDE MASTER, it is important that you go to VIEW &gt; NORMAL to continue working on your poster. </a:t>
                      </a:r>
                    </a:p>
                  </a:txBody>
                  <a:tcPr marL="198846" marR="99423" marT="140645" marB="46882">
                    <a:solidFill>
                      <a:schemeClr val="tx1"/>
                    </a:solidFill>
                  </a:tcPr>
                </a:tc>
                <a:tc hMerge="1">
                  <a:txBody>
                    <a:bodyPr vert="horz" wrap="square"/>
                    <a:lstStyle/>
                    <a:p>
                      <a:endParaRPr lang="en-US"/>
                    </a:p>
                  </a:txBody>
                  <a:tcPr/>
                </a:tc>
                <a:tc hMerge="1">
                  <a:txBody>
                    <a:bodyPr vert="horz" wrap="square"/>
                    <a:lstStyle/>
                    <a:p>
                      <a:endParaRPr lang="en-US"/>
                    </a:p>
                  </a:txBody>
                  <a:tcPr/>
                </a:tc>
                <a:extLst>
                  <a:ext uri="{0D108BD9-81ED-4DB2-BD59-A6C34878D82A}">
                    <a16:rowId xmlns:a16="http://schemas.microsoft.com/office/drawing/2014/main" xmlns="" val="10001"/>
                  </a:ext>
                </a:extLst>
              </a:tr>
              <a:tr h="6084468">
                <a:tc gridSpan="3">
                  <a:txBody>
                    <a:bodyPr vert="horz" wrap="square"/>
                    <a:lstStyle/>
                    <a:p>
                      <a:r>
                        <a:rPr lang="en-US" sz="3300" b="1">
                          <a:solidFill>
                            <a:srgbClr val="FFC000"/>
                          </a:solidFill>
                          <a:latin typeface="Arial" panose="020b0604020202020204" pitchFamily="34" charset="0"/>
                          <a:cs typeface="Arial" panose="020b0604020202020204" pitchFamily="34" charset="0"/>
                        </a:rPr>
                        <a:t>How to change the column layout configuration</a:t>
                      </a:r>
                    </a:p>
                    <a:p>
                      <a:r>
                        <a:rPr lang="en-US" sz="2900">
                          <a:solidFill>
                            <a:srgbClr val="D9D9D9"/>
                          </a:solidFill>
                          <a:latin typeface="Arial" panose="020b0604020202020204" pitchFamily="34" charset="0"/>
                          <a:cs typeface="Arial" panose="020b0604020202020204" pitchFamily="34" charset="0"/>
                        </a:rPr>
                        <a:t>You can manually change the configuration on the columns by going to VIEW &gt; SLIDE MASTER. You can delete columns, resize them or modify them as needed for your layout. </a:t>
                      </a:r>
                    </a:p>
                    <a:p>
                      <a:pPr marL="0" marR="0" indent="0" algn="l" defTabSz="3765366" rtl="0" eaLnBrk="1" fontAlgn="auto" latinLnBrk="0" hangingPunct="1">
                        <a:lnSpc>
                          <a:spcPct val="100000"/>
                        </a:lnSpc>
                        <a:spcBef>
                          <a:spcPct val="0"/>
                        </a:spcBef>
                        <a:spcAft>
                          <a:spcPct val="0"/>
                        </a:spcAft>
                        <a:buClrTx/>
                        <a:buSzTx/>
                        <a:buFontTx/>
                        <a:buNone/>
                        <a:defRPr/>
                      </a:pPr>
                      <a:r>
                        <a:rPr lang="en-US" sz="2900">
                          <a:solidFill>
                            <a:srgbClr val="D9D9D9"/>
                          </a:solidFill>
                          <a:latin typeface="Arial" panose="020b0604020202020204" pitchFamily="34" charset="0"/>
                          <a:cs typeface="Arial" panose="020b0604020202020204" pitchFamily="34" charset="0"/>
                        </a:rPr>
                        <a:t>You can see a tutorial here: </a:t>
                      </a:r>
                      <a:r>
                        <a:rPr lang="en-US" sz="2900" u="sng">
                          <a:solidFill>
                            <a:srgbClr val="FFC000"/>
                          </a:solidFill>
                          <a:latin typeface="Arial" panose="020b0604020202020204" pitchFamily="34" charset="0"/>
                          <a:cs typeface="Arial" panose="020b0604020202020204" pitchFamily="34" charset="0"/>
                        </a:rPr>
                        <a:t>https://www.posterpresentations.com/how-to-change-the-column-configuration.html</a:t>
                      </a:r>
                      <a:endParaRPr lang="en-US" sz="6200" u="sng">
                        <a:solidFill>
                          <a:srgbClr val="FFC000"/>
                        </a:solidFill>
                      </a:endParaRPr>
                    </a:p>
                  </a:txBody>
                  <a:tcPr marL="198846" marR="99423" marT="140645" marB="46882">
                    <a:solidFill>
                      <a:schemeClr val="tx1"/>
                    </a:solidFill>
                  </a:tcPr>
                </a:tc>
                <a:tc hMerge="1">
                  <a:txBody>
                    <a:bodyPr vert="horz" wrap="square"/>
                    <a:lstStyle/>
                    <a:p>
                      <a:endParaRPr lang="en-US"/>
                    </a:p>
                  </a:txBody>
                  <a:tcPr/>
                </a:tc>
                <a:tc hMerge="1">
                  <a:txBody>
                    <a:bodyPr vert="horz" wrap="square"/>
                    <a:lstStyle/>
                    <a:p>
                      <a:endParaRPr lang="en-US"/>
                    </a:p>
                  </a:txBody>
                  <a:tcPr marL="182880" marT="137160">
                    <a:solidFill>
                      <a:srgbClr val="010101"/>
                    </a:solidFill>
                  </a:tcPr>
                </a:tc>
                <a:extLst>
                  <a:ext uri="{0D108BD9-81ED-4DB2-BD59-A6C34878D82A}">
                    <a16:rowId xmlns:a16="http://schemas.microsoft.com/office/drawing/2014/main" xmlns="" val="10004"/>
                  </a:ext>
                </a:extLst>
              </a:tr>
              <a:tr h="2397723">
                <a:tc>
                  <a:txBody>
                    <a:bodyPr vert="horz" wrap="square"/>
                    <a:lstStyle/>
                    <a:p>
                      <a:pPr marL="0" marR="0" lvl="0" indent="0" algn="l" defTabSz="1518341" rtl="0" eaLnBrk="1" fontAlgn="auto" latinLnBrk="0" hangingPunct="1">
                        <a:lnSpc>
                          <a:spcPct val="100000"/>
                        </a:lnSpc>
                        <a:spcBef>
                          <a:spcPct val="0"/>
                        </a:spcBef>
                        <a:spcAft>
                          <a:spcPct val="0"/>
                        </a:spcAft>
                        <a:buClrTx/>
                        <a:buSzTx/>
                        <a:buFontTx/>
                        <a:buNone/>
                        <a:defRPr/>
                      </a:pPr>
                      <a:endParaRPr lang="en-US" sz="2900" noProof="0">
                        <a:solidFill>
                          <a:srgbClr val="D9D9D9"/>
                        </a:solidFill>
                        <a:latin typeface="Arial" panose="020b0604020202020204" pitchFamily="34" charset="0"/>
                        <a:cs typeface="Arial" panose="020b0604020202020204" pitchFamily="34" charset="0"/>
                      </a:endParaRPr>
                    </a:p>
                  </a:txBody>
                  <a:tcPr marL="198846" marR="99423" marT="140645" marB="46882">
                    <a:blipFill dpi="0" rotWithShape="1">
                      <a:blip r:embed="rId6">
                        <a:extLst>
                          <a:ext uri="{28A0092B-C50C-407E-A947-70E740481C1C}">
                            <a14:useLocalDpi xmlns:a14="http://schemas.microsoft.com/office/drawing/2010/main" val="0"/>
                          </a:ext>
                        </a:extLst>
                      </a:blip>
                      <a:stretch>
                        <a:fillRect/>
                      </a:stretch>
                    </a:blipFill>
                  </a:tcPr>
                </a:tc>
                <a:tc rowSpan="2" gridSpan="2">
                  <a:txBody>
                    <a:bodyPr vert="horz" wrap="square"/>
                    <a:lstStyle/>
                    <a:p>
                      <a:pPr marL="0" marR="0" lvl="0" indent="0" algn="l" defTabSz="1518341" rtl="0" eaLnBrk="1" fontAlgn="auto" latinLnBrk="0" hangingPunct="1">
                        <a:lnSpc>
                          <a:spcPct val="100000"/>
                        </a:lnSpc>
                        <a:spcBef>
                          <a:spcPct val="0"/>
                        </a:spcBef>
                        <a:spcAft>
                          <a:spcPct val="0"/>
                        </a:spcAft>
                        <a:buClrTx/>
                        <a:buSzTx/>
                        <a:buFontTx/>
                        <a:buNone/>
                        <a:defRPr/>
                      </a:pPr>
                      <a:r>
                        <a:rPr lang="en-US" sz="3300" b="1" noProof="0">
                          <a:solidFill>
                            <a:srgbClr val="FFC000"/>
                          </a:solidFill>
                          <a:latin typeface="Arial" panose="020b0604020202020204" pitchFamily="34" charset="0"/>
                          <a:cs typeface="Arial" panose="020b0604020202020204" pitchFamily="34" charset="0"/>
                        </a:rPr>
                        <a:t>How to hide the QUICK START GUIDE bars from the sides of the template</a:t>
                      </a:r>
                    </a:p>
                    <a:p>
                      <a:pPr marL="0" marR="0" lvl="0" indent="0" algn="l" defTabSz="114300" rtl="0" eaLnBrk="1" fontAlgn="auto" latinLnBrk="0" hangingPunct="1">
                        <a:lnSpc>
                          <a:spcPct val="100000"/>
                        </a:lnSpc>
                        <a:spcBef>
                          <a:spcPct val="0"/>
                        </a:spcBef>
                        <a:spcAft>
                          <a:spcPct val="0"/>
                        </a:spcAft>
                        <a:buClrTx/>
                        <a:buSzTx/>
                        <a:buFontTx/>
                        <a:buNone/>
                        <a:defRPr/>
                      </a:pPr>
                      <a:r>
                        <a:rPr lang="en-US" sz="2900" noProof="0">
                          <a:solidFill>
                            <a:srgbClr val="D9D9D9"/>
                          </a:solidFill>
                          <a:latin typeface="Arial" panose="020b0604020202020204" pitchFamily="34" charset="0"/>
                          <a:cs typeface="Arial" panose="020b0604020202020204" pitchFamily="34" charset="0"/>
                        </a:rPr>
                        <a:t>The Quick Start</a:t>
                      </a:r>
                      <a:r>
                        <a:rPr lang="en-US" sz="2900" baseline="0" noProof="0">
                          <a:solidFill>
                            <a:srgbClr val="D9D9D9"/>
                          </a:solidFill>
                          <a:latin typeface="Arial" panose="020b0604020202020204" pitchFamily="34" charset="0"/>
                          <a:cs typeface="Arial" panose="020b0604020202020204" pitchFamily="34" charset="0"/>
                        </a:rPr>
                        <a:t> Guides</a:t>
                      </a:r>
                      <a:r>
                        <a:rPr lang="en-US" sz="2900" noProof="0">
                          <a:solidFill>
                            <a:srgbClr val="D9D9D9"/>
                          </a:solidFill>
                          <a:latin typeface="Arial" panose="020b0604020202020204" pitchFamily="34" charset="0"/>
                          <a:cs typeface="Arial" panose="020b0604020202020204" pitchFamily="34" charset="0"/>
                        </a:rPr>
                        <a:t> </a:t>
                      </a:r>
                      <a:r>
                        <a:rPr lang="en-US" sz="2900" u="sng" noProof="0">
                          <a:solidFill>
                            <a:srgbClr val="D9D9D9"/>
                          </a:solidFill>
                          <a:latin typeface="Arial" panose="020b0604020202020204" pitchFamily="34" charset="0"/>
                          <a:cs typeface="Arial" panose="020b0604020202020204" pitchFamily="34" charset="0"/>
                        </a:rPr>
                        <a:t>are outside the template’s printable area</a:t>
                      </a:r>
                      <a:r>
                        <a:rPr lang="en-US" sz="2900" noProof="0">
                          <a:solidFill>
                            <a:srgbClr val="D9D9D9"/>
                          </a:solidFill>
                          <a:latin typeface="Arial" panose="020b0604020202020204" pitchFamily="34" charset="0"/>
                          <a:cs typeface="Arial" panose="020b0604020202020204" pitchFamily="34" charset="0"/>
                        </a:rPr>
                        <a:t> and they will not be on the printed poster</a:t>
                      </a:r>
                      <a:r>
                        <a:rPr lang="en-US" sz="2900" baseline="0" noProof="0">
                          <a:solidFill>
                            <a:srgbClr val="D9D9D9"/>
                          </a:solidFill>
                          <a:latin typeface="Arial" panose="020b0604020202020204" pitchFamily="34" charset="0"/>
                          <a:cs typeface="Arial" panose="020b0604020202020204" pitchFamily="34" charset="0"/>
                        </a:rPr>
                        <a:t>. </a:t>
                      </a:r>
                    </a:p>
                    <a:p>
                      <a:pPr marL="0" marR="0" lvl="0" indent="0" algn="l" defTabSz="114300" rtl="0" eaLnBrk="1" fontAlgn="auto" latinLnBrk="0" hangingPunct="1">
                        <a:lnSpc>
                          <a:spcPct val="100000"/>
                        </a:lnSpc>
                        <a:spcBef>
                          <a:spcPct val="0"/>
                        </a:spcBef>
                        <a:spcAft>
                          <a:spcPct val="0"/>
                        </a:spcAft>
                        <a:buClrTx/>
                        <a:buSzTx/>
                        <a:buFontTx/>
                        <a:buNone/>
                        <a:defRPr/>
                      </a:pPr>
                      <a:endParaRPr lang="en-US" sz="2900" baseline="0" noProof="0">
                        <a:solidFill>
                          <a:srgbClr val="D9D9D9"/>
                        </a:solidFill>
                        <a:latin typeface="Arial" panose="020b0604020202020204" pitchFamily="34" charset="0"/>
                        <a:cs typeface="Arial" panose="020b0604020202020204" pitchFamily="34" charset="0"/>
                      </a:endParaRPr>
                    </a:p>
                    <a:p>
                      <a:pPr marL="0" marR="0" lvl="0" indent="0" algn="l" defTabSz="114300" rtl="0" eaLnBrk="1" fontAlgn="auto" latinLnBrk="0" hangingPunct="1">
                        <a:lnSpc>
                          <a:spcPct val="100000"/>
                        </a:lnSpc>
                        <a:spcBef>
                          <a:spcPct val="0"/>
                        </a:spcBef>
                        <a:spcAft>
                          <a:spcPct val="0"/>
                        </a:spcAft>
                        <a:buClrTx/>
                        <a:buSzTx/>
                        <a:buFontTx/>
                        <a:buNone/>
                        <a:defRPr/>
                      </a:pPr>
                      <a:r>
                        <a:rPr lang="en-US" sz="2900" baseline="0" noProof="0">
                          <a:solidFill>
                            <a:srgbClr val="D9D9D9"/>
                          </a:solidFill>
                          <a:latin typeface="Arial" panose="020b0604020202020204" pitchFamily="34" charset="0"/>
                          <a:cs typeface="Arial" panose="020b0604020202020204" pitchFamily="34" charset="0"/>
                        </a:rPr>
                        <a:t>If you create a PDF file from your template, the guides will not be included.</a:t>
                      </a:r>
                    </a:p>
                    <a:p>
                      <a:pPr marL="0" marR="0" lvl="0" indent="0" algn="l" defTabSz="114300" rtl="0" eaLnBrk="1" fontAlgn="auto" latinLnBrk="0" hangingPunct="1">
                        <a:lnSpc>
                          <a:spcPct val="100000"/>
                        </a:lnSpc>
                        <a:spcBef>
                          <a:spcPct val="0"/>
                        </a:spcBef>
                        <a:spcAft>
                          <a:spcPct val="0"/>
                        </a:spcAft>
                        <a:buClrTx/>
                        <a:buSzTx/>
                        <a:buFontTx/>
                        <a:buNone/>
                        <a:defRPr/>
                      </a:pPr>
                      <a:endParaRPr lang="en-US" sz="2900" baseline="0" noProof="0">
                        <a:solidFill>
                          <a:srgbClr val="D9D9D9"/>
                        </a:solidFill>
                        <a:latin typeface="Arial" panose="020b0604020202020204" pitchFamily="34" charset="0"/>
                        <a:cs typeface="Arial" panose="020b0604020202020204" pitchFamily="34" charset="0"/>
                      </a:endParaRPr>
                    </a:p>
                    <a:p>
                      <a:pPr marL="0" marR="0" lvl="0" indent="0" algn="l" defTabSz="114300" rtl="0" eaLnBrk="1" fontAlgn="auto" latinLnBrk="0" hangingPunct="1">
                        <a:lnSpc>
                          <a:spcPct val="100000"/>
                        </a:lnSpc>
                        <a:spcBef>
                          <a:spcPct val="0"/>
                        </a:spcBef>
                        <a:spcAft>
                          <a:spcPct val="0"/>
                        </a:spcAft>
                        <a:buClrTx/>
                        <a:buSzTx/>
                        <a:buFontTx/>
                        <a:buNone/>
                        <a:defRPr/>
                      </a:pPr>
                      <a:r>
                        <a:rPr lang="en-US" sz="2900" baseline="0" noProof="0">
                          <a:solidFill>
                            <a:srgbClr val="D9D9D9"/>
                          </a:solidFill>
                          <a:latin typeface="Arial" panose="020b0604020202020204" pitchFamily="34" charset="0"/>
                          <a:cs typeface="Arial" panose="020b0604020202020204" pitchFamily="34" charset="0"/>
                        </a:rPr>
                        <a:t>To hide the guides click on the </a:t>
                      </a:r>
                      <a:r>
                        <a:rPr lang="en-US" sz="2900" b="1" baseline="0" noProof="0">
                          <a:solidFill>
                            <a:srgbClr val="D9D9D9"/>
                          </a:solidFill>
                          <a:latin typeface="Arial" panose="020b0604020202020204" pitchFamily="34" charset="0"/>
                          <a:cs typeface="Arial" panose="020b0604020202020204" pitchFamily="34" charset="0"/>
                        </a:rPr>
                        <a:t>Home</a:t>
                      </a:r>
                      <a:r>
                        <a:rPr lang="en-US" sz="2900" baseline="0" noProof="0">
                          <a:solidFill>
                            <a:srgbClr val="D9D9D9"/>
                          </a:solidFill>
                          <a:latin typeface="Arial" panose="020b0604020202020204" pitchFamily="34" charset="0"/>
                          <a:cs typeface="Arial" panose="020b0604020202020204" pitchFamily="34" charset="0"/>
                        </a:rPr>
                        <a:t> tab (top of the screen) and then click on the </a:t>
                      </a:r>
                      <a:r>
                        <a:rPr lang="en-US" sz="2900" b="1" baseline="0" noProof="0">
                          <a:solidFill>
                            <a:srgbClr val="D9D9D9"/>
                          </a:solidFill>
                          <a:latin typeface="Arial" panose="020b0604020202020204" pitchFamily="34" charset="0"/>
                          <a:cs typeface="Arial" panose="020b0604020202020204" pitchFamily="34" charset="0"/>
                        </a:rPr>
                        <a:t>Layout</a:t>
                      </a:r>
                      <a:r>
                        <a:rPr lang="en-US" sz="2900" baseline="0" noProof="0">
                          <a:solidFill>
                            <a:srgbClr val="D9D9D9"/>
                          </a:solidFill>
                          <a:latin typeface="Arial" panose="020b0604020202020204" pitchFamily="34" charset="0"/>
                          <a:cs typeface="Arial" panose="020b0604020202020204" pitchFamily="34" charset="0"/>
                        </a:rPr>
                        <a:t> button below to see the available layouts. Choose the </a:t>
                      </a:r>
                      <a:r>
                        <a:rPr lang="en-US" sz="2900" b="1" baseline="0" noProof="0">
                          <a:solidFill>
                            <a:srgbClr val="D9D9D9"/>
                          </a:solidFill>
                          <a:latin typeface="Arial" panose="020b0604020202020204" pitchFamily="34" charset="0"/>
                          <a:cs typeface="Arial" panose="020b0604020202020204" pitchFamily="34" charset="0"/>
                        </a:rPr>
                        <a:t>Without Guides </a:t>
                      </a:r>
                      <a:r>
                        <a:rPr lang="en-US" sz="2900" b="0" baseline="0" noProof="0">
                          <a:solidFill>
                            <a:srgbClr val="D9D9D9"/>
                          </a:solidFill>
                          <a:latin typeface="Arial" panose="020b0604020202020204" pitchFamily="34" charset="0"/>
                          <a:cs typeface="Arial" panose="020b0604020202020204" pitchFamily="34" charset="0"/>
                        </a:rPr>
                        <a:t>layout</a:t>
                      </a:r>
                      <a:r>
                        <a:rPr lang="en-US" sz="2900" baseline="0" noProof="0">
                          <a:solidFill>
                            <a:srgbClr val="D9D9D9"/>
                          </a:solidFill>
                          <a:latin typeface="Arial" panose="020b0604020202020204" pitchFamily="34" charset="0"/>
                          <a:cs typeface="Arial" panose="020b0604020202020204" pitchFamily="34" charset="0"/>
                        </a:rPr>
                        <a:t>.</a:t>
                      </a:r>
                      <a:endParaRPr lang="en-US" sz="2900" noProof="0">
                        <a:solidFill>
                          <a:srgbClr val="D9D9D9"/>
                        </a:solidFill>
                        <a:latin typeface="Arial" panose="020b0604020202020204" pitchFamily="34" charset="0"/>
                        <a:cs typeface="Arial" panose="020b0604020202020204" pitchFamily="34" charset="0"/>
                      </a:endParaRPr>
                    </a:p>
                  </a:txBody>
                  <a:tcPr marL="198846" marR="99423" marT="140645" marB="46882">
                    <a:solidFill>
                      <a:srgbClr val="010101"/>
                    </a:solidFill>
                  </a:tcPr>
                </a:tc>
                <a:tc rowSpan="2" hMerge="1">
                  <a:txBody>
                    <a:bodyPr vert="horz" wrap="square"/>
                    <a:lstStyle/>
                    <a:p>
                      <a:pPr marL="0" marR="0" lvl="0" indent="0" algn="l" defTabSz="1518341" rtl="0" eaLnBrk="1" fontAlgn="auto" latinLnBrk="0" hangingPunct="1">
                        <a:lnSpc>
                          <a:spcPct val="100000"/>
                        </a:lnSpc>
                        <a:spcBef>
                          <a:spcPct val="0"/>
                        </a:spcBef>
                        <a:spcAft>
                          <a:spcPct val="0"/>
                        </a:spcAft>
                        <a:buClrTx/>
                        <a:buSzTx/>
                        <a:buFontTx/>
                        <a:buNone/>
                        <a:defRPr/>
                      </a:pPr>
                      <a:r>
                        <a:rPr lang="en-US" sz="3200" b="1" noProof="0">
                          <a:solidFill>
                            <a:srgbClr val="FFC000"/>
                          </a:solidFill>
                          <a:latin typeface="Arial" panose="020b0604020202020204" pitchFamily="34" charset="0"/>
                          <a:cs typeface="Arial" panose="020b0604020202020204" pitchFamily="34" charset="0"/>
                        </a:rPr>
                        <a:t>How to hide the QUICK START GUIDE bars from the sides of the template</a:t>
                      </a:r>
                    </a:p>
                    <a:p>
                      <a:pPr marL="0" marR="0" lvl="0" indent="0" algn="l" defTabSz="114300" rtl="0" eaLnBrk="1" fontAlgn="auto" latinLnBrk="0" hangingPunct="1">
                        <a:lnSpc>
                          <a:spcPct val="100000"/>
                        </a:lnSpc>
                        <a:spcBef>
                          <a:spcPct val="0"/>
                        </a:spcBef>
                        <a:spcAft>
                          <a:spcPct val="0"/>
                        </a:spcAft>
                        <a:buClrTx/>
                        <a:buSzTx/>
                        <a:buFontTx/>
                        <a:buNone/>
                        <a:defRPr/>
                      </a:pPr>
                      <a:r>
                        <a:rPr lang="en-US" sz="2800" noProof="0">
                          <a:solidFill>
                            <a:srgbClr val="D9D9D9"/>
                          </a:solidFill>
                          <a:latin typeface="Arial" panose="020b0604020202020204" pitchFamily="34" charset="0"/>
                          <a:cs typeface="Arial" panose="020b0604020202020204" pitchFamily="34" charset="0"/>
                        </a:rPr>
                        <a:t>The Quick Start</a:t>
                      </a:r>
                      <a:r>
                        <a:rPr lang="en-US" sz="2800" baseline="0" noProof="0">
                          <a:solidFill>
                            <a:srgbClr val="D9D9D9"/>
                          </a:solidFill>
                          <a:latin typeface="Arial" panose="020b0604020202020204" pitchFamily="34" charset="0"/>
                          <a:cs typeface="Arial" panose="020b0604020202020204" pitchFamily="34" charset="0"/>
                        </a:rPr>
                        <a:t> Guides</a:t>
                      </a:r>
                      <a:r>
                        <a:rPr lang="en-US" sz="2800" noProof="0">
                          <a:solidFill>
                            <a:srgbClr val="D9D9D9"/>
                          </a:solidFill>
                          <a:latin typeface="Arial" panose="020b0604020202020204" pitchFamily="34" charset="0"/>
                          <a:cs typeface="Arial" panose="020b0604020202020204" pitchFamily="34" charset="0"/>
                        </a:rPr>
                        <a:t> </a:t>
                      </a:r>
                      <a:r>
                        <a:rPr lang="en-US" sz="2800" u="sng" noProof="0">
                          <a:solidFill>
                            <a:srgbClr val="D9D9D9"/>
                          </a:solidFill>
                          <a:latin typeface="Arial" panose="020b0604020202020204" pitchFamily="34" charset="0"/>
                          <a:cs typeface="Arial" panose="020b0604020202020204" pitchFamily="34" charset="0"/>
                        </a:rPr>
                        <a:t>are outside the template’s printable area</a:t>
                      </a:r>
                      <a:r>
                        <a:rPr lang="en-US" sz="2800" noProof="0">
                          <a:solidFill>
                            <a:srgbClr val="D9D9D9"/>
                          </a:solidFill>
                          <a:latin typeface="Arial" panose="020b0604020202020204" pitchFamily="34" charset="0"/>
                          <a:cs typeface="Arial" panose="020b0604020202020204" pitchFamily="34" charset="0"/>
                        </a:rPr>
                        <a:t> and they will not be on the printed poster</a:t>
                      </a:r>
                      <a:r>
                        <a:rPr lang="en-US" sz="2800" baseline="0" noProof="0">
                          <a:solidFill>
                            <a:srgbClr val="D9D9D9"/>
                          </a:solidFill>
                          <a:latin typeface="Arial" panose="020b0604020202020204" pitchFamily="34" charset="0"/>
                          <a:cs typeface="Arial" panose="020b0604020202020204" pitchFamily="34" charset="0"/>
                        </a:rPr>
                        <a:t>. </a:t>
                      </a:r>
                    </a:p>
                    <a:p>
                      <a:pPr marL="0" marR="0" lvl="0" indent="0" algn="l" defTabSz="114300" rtl="0" eaLnBrk="1" fontAlgn="auto" latinLnBrk="0" hangingPunct="1">
                        <a:lnSpc>
                          <a:spcPct val="100000"/>
                        </a:lnSpc>
                        <a:spcBef>
                          <a:spcPct val="0"/>
                        </a:spcBef>
                        <a:spcAft>
                          <a:spcPct val="0"/>
                        </a:spcAft>
                        <a:buClrTx/>
                        <a:buSzTx/>
                        <a:buFontTx/>
                        <a:buNone/>
                        <a:defRPr/>
                      </a:pPr>
                      <a:endParaRPr lang="en-US" sz="2800" baseline="0" noProof="0">
                        <a:solidFill>
                          <a:srgbClr val="D9D9D9"/>
                        </a:solidFill>
                        <a:latin typeface="Arial" panose="020b0604020202020204" pitchFamily="34" charset="0"/>
                        <a:cs typeface="Arial" panose="020b0604020202020204" pitchFamily="34" charset="0"/>
                      </a:endParaRPr>
                    </a:p>
                    <a:p>
                      <a:pPr marL="0" marR="0" lvl="0" indent="0" algn="l" defTabSz="114300" rtl="0" eaLnBrk="1" fontAlgn="auto" latinLnBrk="0" hangingPunct="1">
                        <a:lnSpc>
                          <a:spcPct val="100000"/>
                        </a:lnSpc>
                        <a:spcBef>
                          <a:spcPct val="0"/>
                        </a:spcBef>
                        <a:spcAft>
                          <a:spcPct val="0"/>
                        </a:spcAft>
                        <a:buClrTx/>
                        <a:buSzTx/>
                        <a:buFontTx/>
                        <a:buNone/>
                        <a:defRPr/>
                      </a:pPr>
                      <a:r>
                        <a:rPr lang="en-US" sz="2800" baseline="0" noProof="0">
                          <a:solidFill>
                            <a:srgbClr val="D9D9D9"/>
                          </a:solidFill>
                          <a:latin typeface="Arial" panose="020b0604020202020204" pitchFamily="34" charset="0"/>
                          <a:cs typeface="Arial" panose="020b0604020202020204" pitchFamily="34" charset="0"/>
                        </a:rPr>
                        <a:t>If you create a PDF file from your template, the guides will not be included.</a:t>
                      </a:r>
                    </a:p>
                    <a:p>
                      <a:pPr marL="0" marR="0" lvl="0" indent="0" algn="l" defTabSz="114300" rtl="0" eaLnBrk="1" fontAlgn="auto" latinLnBrk="0" hangingPunct="1">
                        <a:lnSpc>
                          <a:spcPct val="100000"/>
                        </a:lnSpc>
                        <a:spcBef>
                          <a:spcPct val="0"/>
                        </a:spcBef>
                        <a:spcAft>
                          <a:spcPct val="0"/>
                        </a:spcAft>
                        <a:buClrTx/>
                        <a:buSzTx/>
                        <a:buFontTx/>
                        <a:buNone/>
                        <a:defRPr/>
                      </a:pPr>
                      <a:endParaRPr lang="en-US" sz="2800" baseline="0" noProof="0">
                        <a:solidFill>
                          <a:srgbClr val="D9D9D9"/>
                        </a:solidFill>
                        <a:latin typeface="Arial" panose="020b0604020202020204" pitchFamily="34" charset="0"/>
                        <a:cs typeface="Arial" panose="020b0604020202020204" pitchFamily="34" charset="0"/>
                      </a:endParaRPr>
                    </a:p>
                    <a:p>
                      <a:pPr marL="0" marR="0" lvl="0" indent="0" algn="l" defTabSz="114300" rtl="0" eaLnBrk="1" fontAlgn="auto" latinLnBrk="0" hangingPunct="1">
                        <a:lnSpc>
                          <a:spcPct val="100000"/>
                        </a:lnSpc>
                        <a:spcBef>
                          <a:spcPct val="0"/>
                        </a:spcBef>
                        <a:spcAft>
                          <a:spcPct val="0"/>
                        </a:spcAft>
                        <a:buClrTx/>
                        <a:buSzTx/>
                        <a:buFontTx/>
                        <a:buNone/>
                        <a:defRPr/>
                      </a:pPr>
                      <a:r>
                        <a:rPr lang="en-US" sz="2800" baseline="0" noProof="0">
                          <a:solidFill>
                            <a:srgbClr val="D9D9D9"/>
                          </a:solidFill>
                          <a:latin typeface="Arial" panose="020b0604020202020204" pitchFamily="34" charset="0"/>
                          <a:cs typeface="Arial" panose="020b0604020202020204" pitchFamily="34" charset="0"/>
                        </a:rPr>
                        <a:t>To hide the guides click on the </a:t>
                      </a:r>
                      <a:r>
                        <a:rPr lang="en-US" sz="2800" b="1" baseline="0" noProof="0">
                          <a:solidFill>
                            <a:srgbClr val="D9D9D9"/>
                          </a:solidFill>
                          <a:latin typeface="Arial" panose="020b0604020202020204" pitchFamily="34" charset="0"/>
                          <a:cs typeface="Arial" panose="020b0604020202020204" pitchFamily="34" charset="0"/>
                        </a:rPr>
                        <a:t>Home</a:t>
                      </a:r>
                      <a:r>
                        <a:rPr lang="en-US" sz="2800" baseline="0" noProof="0">
                          <a:solidFill>
                            <a:srgbClr val="D9D9D9"/>
                          </a:solidFill>
                          <a:latin typeface="Arial" panose="020b0604020202020204" pitchFamily="34" charset="0"/>
                          <a:cs typeface="Arial" panose="020b0604020202020204" pitchFamily="34" charset="0"/>
                        </a:rPr>
                        <a:t> tab (top of the screen) and then click on the </a:t>
                      </a:r>
                      <a:r>
                        <a:rPr lang="en-US" sz="2800" b="1" baseline="0" noProof="0">
                          <a:solidFill>
                            <a:srgbClr val="D9D9D9"/>
                          </a:solidFill>
                          <a:latin typeface="Arial" panose="020b0604020202020204" pitchFamily="34" charset="0"/>
                          <a:cs typeface="Arial" panose="020b0604020202020204" pitchFamily="34" charset="0"/>
                        </a:rPr>
                        <a:t>Layout</a:t>
                      </a:r>
                      <a:r>
                        <a:rPr lang="en-US" sz="2800" baseline="0" noProof="0">
                          <a:solidFill>
                            <a:srgbClr val="D9D9D9"/>
                          </a:solidFill>
                          <a:latin typeface="Arial" panose="020b0604020202020204" pitchFamily="34" charset="0"/>
                          <a:cs typeface="Arial" panose="020b0604020202020204" pitchFamily="34" charset="0"/>
                        </a:rPr>
                        <a:t> button below to see the available layouts. Choose the </a:t>
                      </a:r>
                      <a:r>
                        <a:rPr lang="en-US" sz="2800" b="1" baseline="0" noProof="0">
                          <a:solidFill>
                            <a:srgbClr val="D9D9D9"/>
                          </a:solidFill>
                          <a:latin typeface="Arial" panose="020b0604020202020204" pitchFamily="34" charset="0"/>
                          <a:cs typeface="Arial" panose="020b0604020202020204" pitchFamily="34" charset="0"/>
                        </a:rPr>
                        <a:t>Without Guides </a:t>
                      </a:r>
                      <a:r>
                        <a:rPr lang="en-US" sz="2800" b="0" baseline="0" noProof="0">
                          <a:solidFill>
                            <a:srgbClr val="D9D9D9"/>
                          </a:solidFill>
                          <a:latin typeface="Arial" panose="020b0604020202020204" pitchFamily="34" charset="0"/>
                          <a:cs typeface="Arial" panose="020b0604020202020204" pitchFamily="34" charset="0"/>
                        </a:rPr>
                        <a:t>layout</a:t>
                      </a:r>
                      <a:r>
                        <a:rPr lang="en-US" sz="2800" baseline="0" noProof="0">
                          <a:solidFill>
                            <a:srgbClr val="D9D9D9"/>
                          </a:solidFill>
                          <a:latin typeface="Arial" panose="020b0604020202020204" pitchFamily="34" charset="0"/>
                          <a:cs typeface="Arial" panose="020b0604020202020204" pitchFamily="34" charset="0"/>
                        </a:rPr>
                        <a:t>.</a:t>
                      </a:r>
                      <a:endParaRPr lang="en-US" sz="2800" noProof="0">
                        <a:solidFill>
                          <a:srgbClr val="D9D9D9"/>
                        </a:solidFill>
                        <a:latin typeface="Arial" panose="020b0604020202020204" pitchFamily="34" charset="0"/>
                        <a:cs typeface="Arial" panose="020b0604020202020204" pitchFamily="34" charset="0"/>
                      </a:endParaRPr>
                    </a:p>
                  </a:txBody>
                  <a:tcPr marL="182880" marT="137160">
                    <a:solidFill>
                      <a:srgbClr val="010101"/>
                    </a:solidFill>
                  </a:tcPr>
                </a:tc>
                <a:extLst>
                  <a:ext uri="{0D108BD9-81ED-4DB2-BD59-A6C34878D82A}">
                    <a16:rowId xmlns:a16="http://schemas.microsoft.com/office/drawing/2014/main" xmlns="" val="10005"/>
                  </a:ext>
                </a:extLst>
              </a:tr>
              <a:tr h="7780017">
                <a:tc>
                  <a:txBody>
                    <a:bodyPr vert="horz" wrap="square"/>
                    <a:lstStyle/>
                    <a:p>
                      <a:pPr marL="0" marR="0" lvl="0" indent="0" algn="l" defTabSz="1518341" rtl="0" eaLnBrk="1" fontAlgn="auto" latinLnBrk="0" hangingPunct="1">
                        <a:lnSpc>
                          <a:spcPct val="100000"/>
                        </a:lnSpc>
                        <a:spcBef>
                          <a:spcPct val="0"/>
                        </a:spcBef>
                        <a:spcAft>
                          <a:spcPct val="0"/>
                        </a:spcAft>
                        <a:buClrTx/>
                        <a:buSzTx/>
                        <a:buFontTx/>
                        <a:buNone/>
                        <a:defRPr/>
                      </a:pPr>
                      <a:endParaRPr lang="en-US" sz="2900" noProof="0">
                        <a:solidFill>
                          <a:srgbClr val="D9D9D9"/>
                        </a:solidFill>
                        <a:latin typeface="Arial" panose="020b0604020202020204" pitchFamily="34" charset="0"/>
                        <a:cs typeface="Arial" panose="020b0604020202020204" pitchFamily="34" charset="0"/>
                      </a:endParaRPr>
                    </a:p>
                  </a:txBody>
                  <a:tcPr marL="198846" marR="99423" marT="140645" marB="46882">
                    <a:solidFill>
                      <a:srgbClr val="010101"/>
                    </a:solidFill>
                  </a:tcPr>
                </a:tc>
                <a:tc gridSpan="2" vMerge="1">
                  <a:txBody>
                    <a:bodyPr vert="horz" wrap="square"/>
                    <a:lstStyle/>
                    <a:p>
                      <a:pPr marL="0" marR="0" lvl="0" indent="0" algn="l" defTabSz="1518341" rtl="0" eaLnBrk="1" fontAlgn="auto" latinLnBrk="0" hangingPunct="1">
                        <a:lnSpc>
                          <a:spcPct val="100000"/>
                        </a:lnSpc>
                        <a:spcBef>
                          <a:spcPct val="0"/>
                        </a:spcBef>
                        <a:spcAft>
                          <a:spcPct val="0"/>
                        </a:spcAft>
                        <a:buClrTx/>
                        <a:buSzTx/>
                        <a:buFontTx/>
                        <a:buNone/>
                        <a:defRPr/>
                      </a:pPr>
                      <a:endParaRPr lang="en-US" sz="2800" noProof="0">
                        <a:solidFill>
                          <a:srgbClr val="D9D9D9"/>
                        </a:solidFill>
                        <a:latin typeface="Arial" panose="020b0604020202020204" pitchFamily="34" charset="0"/>
                        <a:cs typeface="Arial" panose="020b0604020202020204" pitchFamily="34" charset="0"/>
                      </a:endParaRPr>
                    </a:p>
                  </a:txBody>
                  <a:tcPr marL="182880" marT="137160">
                    <a:solidFill>
                      <a:srgbClr val="010101"/>
                    </a:solidFill>
                  </a:tcPr>
                </a:tc>
                <a:tc hMerge="1" vMerge="1">
                  <a:txBody>
                    <a:bodyPr vert="horz" wrap="square"/>
                    <a:lstStyle/>
                    <a:p>
                      <a:endParaRPr lang="en-US"/>
                    </a:p>
                  </a:txBody>
                  <a:tcPr/>
                </a:tc>
                <a:extLst>
                  <a:ext uri="{0D108BD9-81ED-4DB2-BD59-A6C34878D82A}">
                    <a16:rowId xmlns:a16="http://schemas.microsoft.com/office/drawing/2014/main" xmlns="" val="1766341567"/>
                  </a:ext>
                </a:extLst>
              </a:tr>
              <a:tr h="6608996">
                <a:tc>
                  <a:txBody>
                    <a:bodyPr vert="horz" wrap="square"/>
                    <a:lstStyle/>
                    <a:p>
                      <a:pPr rtl="0"/>
                      <a:r>
                        <a:rPr lang="en-US" sz="3300" b="1">
                          <a:solidFill>
                            <a:srgbClr val="FFC000"/>
                          </a:solidFill>
                          <a:latin typeface="Arial" panose="020b0604020202020204" pitchFamily="34" charset="0"/>
                          <a:cs typeface="Arial" panose="020b0604020202020204" pitchFamily="34" charset="0"/>
                        </a:rPr>
                        <a:t>How to</a:t>
                      </a:r>
                      <a:r>
                        <a:rPr lang="en-US" sz="3300" b="1" baseline="0">
                          <a:solidFill>
                            <a:srgbClr val="FFC000"/>
                          </a:solidFill>
                          <a:latin typeface="Arial" panose="020b0604020202020204" pitchFamily="34" charset="0"/>
                          <a:cs typeface="Arial" panose="020b0604020202020204" pitchFamily="34" charset="0"/>
                        </a:rPr>
                        <a:t> preview your poster prior to printing</a:t>
                      </a:r>
                      <a:endParaRPr lang="en-US" sz="3300" b="1">
                        <a:solidFill>
                          <a:srgbClr val="FFC000"/>
                        </a:solidFill>
                        <a:latin typeface="Arial" panose="020b0604020202020204" pitchFamily="34" charset="0"/>
                        <a:cs typeface="Arial" panose="020b0604020202020204" pitchFamily="34" charset="0"/>
                      </a:endParaRPr>
                    </a:p>
                    <a:p>
                      <a:pPr rtl="0"/>
                      <a:r>
                        <a:rPr lang="en-US" sz="2900">
                          <a:solidFill>
                            <a:srgbClr val="D9D9D9"/>
                          </a:solidFill>
                          <a:latin typeface="Arial" panose="020b0604020202020204" pitchFamily="34" charset="0"/>
                          <a:cs typeface="Arial" panose="020b0604020202020204" pitchFamily="34" charset="0"/>
                        </a:rPr>
                        <a:t>You can preview your poster at any time by pressing the </a:t>
                      </a:r>
                      <a:r>
                        <a:rPr lang="en-US" sz="2900">
                          <a:solidFill>
                            <a:srgbClr val="FFC000"/>
                          </a:solidFill>
                          <a:latin typeface="Arial" panose="020b0604020202020204" pitchFamily="34" charset="0"/>
                          <a:cs typeface="Arial" panose="020b0604020202020204" pitchFamily="34" charset="0"/>
                        </a:rPr>
                        <a:t>F5 key</a:t>
                      </a:r>
                      <a:r>
                        <a:rPr lang="en-US" sz="2900">
                          <a:solidFill>
                            <a:srgbClr val="D9D9D9"/>
                          </a:solidFill>
                          <a:latin typeface="Arial" panose="020b0604020202020204" pitchFamily="34" charset="0"/>
                          <a:cs typeface="Arial" panose="020b0604020202020204" pitchFamily="34" charset="0"/>
                        </a:rPr>
                        <a:t> on your keyboard. You will see on the screen what's on your poster and how it should look when printed. Press the </a:t>
                      </a:r>
                      <a:r>
                        <a:rPr lang="en-US" sz="2900">
                          <a:solidFill>
                            <a:srgbClr val="FFC000"/>
                          </a:solidFill>
                          <a:latin typeface="Arial" panose="020b0604020202020204" pitchFamily="34" charset="0"/>
                          <a:cs typeface="Arial" panose="020b0604020202020204" pitchFamily="34" charset="0"/>
                        </a:rPr>
                        <a:t>ESC key </a:t>
                      </a:r>
                      <a:r>
                        <a:rPr lang="en-US" sz="2900">
                          <a:solidFill>
                            <a:srgbClr val="D9D9D9"/>
                          </a:solidFill>
                          <a:latin typeface="Arial" panose="020b0604020202020204" pitchFamily="34" charset="0"/>
                          <a:cs typeface="Arial" panose="020b0604020202020204" pitchFamily="34" charset="0"/>
                        </a:rPr>
                        <a:t>to exit Preview.</a:t>
                      </a:r>
                    </a:p>
                  </a:txBody>
                  <a:tcPr marL="198846" marR="99423" marT="140645" marB="46882">
                    <a:solidFill>
                      <a:srgbClr val="010101"/>
                    </a:solidFill>
                  </a:tcPr>
                </a:tc>
                <a:tc gridSpan="2">
                  <a:txBody>
                    <a:bodyPr vert="horz" wrap="square"/>
                    <a:lstStyle/>
                    <a:p>
                      <a:pPr rtl="0"/>
                      <a:r>
                        <a:rPr lang="en-US" sz="14200" b="1">
                          <a:solidFill>
                            <a:srgbClr val="D9D9D9"/>
                          </a:solidFill>
                          <a:latin typeface="Arial" panose="020b0604020202020204" pitchFamily="34" charset="0"/>
                          <a:cs typeface="Arial" panose="020b0604020202020204" pitchFamily="34" charset="0"/>
                        </a:rPr>
                        <a:t>F5</a:t>
                      </a:r>
                      <a:r>
                        <a:rPr lang="en-US" sz="2900" baseline="0">
                          <a:solidFill>
                            <a:srgbClr val="D9D9D9"/>
                          </a:solidFill>
                          <a:latin typeface="Arial" panose="020b0604020202020204" pitchFamily="34" charset="0"/>
                          <a:cs typeface="Arial" panose="020b0604020202020204" pitchFamily="34" charset="0"/>
                        </a:rPr>
                        <a:t> </a:t>
                      </a:r>
                      <a:endParaRPr lang="en-US" sz="2900">
                        <a:solidFill>
                          <a:srgbClr val="D9D9D9"/>
                        </a:solidFill>
                        <a:latin typeface="Arial" panose="020b0604020202020204" pitchFamily="34" charset="0"/>
                        <a:cs typeface="Arial" panose="020b0604020202020204" pitchFamily="34" charset="0"/>
                      </a:endParaRPr>
                    </a:p>
                  </a:txBody>
                  <a:tcPr marL="198846" marR="99423" marT="140645" marB="46882">
                    <a:solidFill>
                      <a:schemeClr val="tx1">
                        <a:lumMod val="95000"/>
                        <a:lumOff val="5000"/>
                      </a:schemeClr>
                    </a:solidFill>
                  </a:tcPr>
                </a:tc>
                <a:tc hMerge="1">
                  <a:txBody>
                    <a:bodyPr vert="horz" wrap="square"/>
                    <a:lstStyle/>
                    <a:p>
                      <a:pPr algn="ctr"/>
                      <a:r>
                        <a:rPr lang="en-US" sz="13800" b="1">
                          <a:solidFill>
                            <a:srgbClr val="D9D9D9"/>
                          </a:solidFill>
                          <a:latin typeface="Arial" panose="020b0604020202020204" pitchFamily="34" charset="0"/>
                          <a:cs typeface="Arial" panose="020b0604020202020204" pitchFamily="34" charset="0"/>
                        </a:rPr>
                        <a:t>F5</a:t>
                      </a:r>
                      <a:r>
                        <a:rPr lang="en-US" sz="2800" baseline="0">
                          <a:solidFill>
                            <a:srgbClr val="D9D9D9"/>
                          </a:solidFill>
                          <a:latin typeface="Arial" panose="020b0604020202020204" pitchFamily="34" charset="0"/>
                          <a:cs typeface="Arial" panose="020b0604020202020204" pitchFamily="34" charset="0"/>
                        </a:rPr>
                        <a:t> </a:t>
                      </a:r>
                      <a:endParaRPr lang="en-US" sz="6000"/>
                    </a:p>
                  </a:txBody>
                  <a:tcPr marL="182880" marT="137160" anchor="ctr">
                    <a:solidFill>
                      <a:schemeClr val="tx1">
                        <a:lumMod val="95000"/>
                        <a:lumOff val="5000"/>
                      </a:schemeClr>
                    </a:solidFill>
                  </a:tcPr>
                </a:tc>
                <a:extLst>
                  <a:ext uri="{0D108BD9-81ED-4DB2-BD59-A6C34878D82A}">
                    <a16:rowId xmlns:a16="http://schemas.microsoft.com/office/drawing/2014/main" xmlns="" val="10006"/>
                  </a:ext>
                </a:extLst>
              </a:tr>
              <a:tr h="7583415">
                <a:tc gridSpan="3">
                  <a:txBody>
                    <a:bodyPr vert="horz" wrap="square"/>
                    <a:lstStyle/>
                    <a:p>
                      <a:pPr marL="0" marR="0" lvl="0" indent="0" algn="l" defTabSz="1518341" rtl="0" eaLnBrk="1" fontAlgn="auto" latinLnBrk="0" hangingPunct="1">
                        <a:lnSpc>
                          <a:spcPct val="100000"/>
                        </a:lnSpc>
                        <a:spcBef>
                          <a:spcPct val="0"/>
                        </a:spcBef>
                        <a:spcAft>
                          <a:spcPct val="0"/>
                        </a:spcAft>
                        <a:buClrTx/>
                        <a:buSzTx/>
                        <a:buFontTx/>
                        <a:buNone/>
                        <a:defRPr/>
                      </a:pPr>
                      <a:r>
                        <a:rPr lang="en-US" sz="3300" b="1" noProof="0">
                          <a:solidFill>
                            <a:srgbClr val="FFC000"/>
                          </a:solidFill>
                          <a:latin typeface="Arial"/>
                          <a:cs typeface="Arial"/>
                        </a:rPr>
                        <a:t>How to print your poster</a:t>
                      </a:r>
                    </a:p>
                    <a:p>
                      <a:pPr marL="0" marR="0" lvl="0" indent="0" algn="l" defTabSz="114300" rtl="0" eaLnBrk="1" fontAlgn="auto" latinLnBrk="0" hangingPunct="1">
                        <a:lnSpc>
                          <a:spcPct val="100000"/>
                        </a:lnSpc>
                        <a:spcBef>
                          <a:spcPct val="0"/>
                        </a:spcBef>
                        <a:spcAft>
                          <a:spcPct val="0"/>
                        </a:spcAft>
                        <a:buClrTx/>
                        <a:buSzTx/>
                        <a:buFontTx/>
                        <a:buNone/>
                        <a:defRPr/>
                      </a:pPr>
                      <a:r>
                        <a:rPr lang="en-US" sz="2900" noProof="0">
                          <a:solidFill>
                            <a:srgbClr val="D9D9D9"/>
                          </a:solidFill>
                          <a:latin typeface="Arial"/>
                          <a:cs typeface="Arial"/>
                        </a:rPr>
                        <a:t>When you are ready to have your poster printed go online to </a:t>
                      </a:r>
                      <a:r>
                        <a:rPr lang="en-US" sz="2900" noProof="0" err="1">
                          <a:solidFill>
                            <a:srgbClr val="FFC000"/>
                          </a:solidFill>
                          <a:latin typeface="Arial"/>
                          <a:cs typeface="Arial"/>
                        </a:rPr>
                        <a:t>PosterPresentations.com</a:t>
                      </a:r>
                      <a:r>
                        <a:rPr lang="en-US" sz="2900" noProof="0">
                          <a:solidFill>
                            <a:srgbClr val="D9D9D9"/>
                          </a:solidFill>
                          <a:latin typeface="Arial"/>
                          <a:cs typeface="Arial"/>
                        </a:rPr>
                        <a:t> and click on the "</a:t>
                      </a:r>
                      <a:r>
                        <a:rPr lang="en-US" sz="2900" noProof="0">
                          <a:solidFill>
                            <a:srgbClr val="FFC000"/>
                          </a:solidFill>
                          <a:latin typeface="Arial"/>
                          <a:cs typeface="Arial"/>
                        </a:rPr>
                        <a:t>Order Your Poster</a:t>
                      </a:r>
                      <a:r>
                        <a:rPr lang="en-US" sz="2900" noProof="0">
                          <a:solidFill>
                            <a:srgbClr val="D9D9D9"/>
                          </a:solidFill>
                          <a:latin typeface="Arial"/>
                          <a:cs typeface="Arial"/>
                        </a:rPr>
                        <a:t>" button. You can have your poster printed on professional papers, fabric for easy traveling and a variety of other materials. </a:t>
                      </a:r>
                    </a:p>
                    <a:p>
                      <a:pPr marL="0" marR="0" lvl="0" indent="0" algn="l" defTabSz="114300" rtl="0" eaLnBrk="1" fontAlgn="auto" latinLnBrk="0" hangingPunct="1">
                        <a:lnSpc>
                          <a:spcPct val="100000"/>
                        </a:lnSpc>
                        <a:spcBef>
                          <a:spcPct val="0"/>
                        </a:spcBef>
                        <a:spcAft>
                          <a:spcPct val="0"/>
                        </a:spcAft>
                        <a:buClrTx/>
                        <a:buSzTx/>
                        <a:buFontTx/>
                        <a:buNone/>
                        <a:defRPr/>
                      </a:pPr>
                      <a:r>
                        <a:rPr lang="en-US" sz="2900" noProof="0">
                          <a:solidFill>
                            <a:srgbClr val="D9D9D9"/>
                          </a:solidFill>
                          <a:latin typeface="Arial"/>
                          <a:cs typeface="Arial"/>
                        </a:rPr>
                        <a:t>If you submit a PowerPoint document, you will be receiving a PDF proof for your approval prior to printing. If your order is placed and paid for before noon (Pacific time) Monday-Friday, your order will ship out that same day. FedEx Next day, Second day, Third day, and Free Ground services are offered. </a:t>
                      </a:r>
                    </a:p>
                    <a:p>
                      <a:pPr marL="0" marR="0" lvl="0" indent="0" algn="l" defTabSz="114300" rtl="0" eaLnBrk="1" fontAlgn="auto" latinLnBrk="0" hangingPunct="1">
                        <a:lnSpc>
                          <a:spcPct val="100000"/>
                        </a:lnSpc>
                        <a:spcBef>
                          <a:spcPct val="0"/>
                        </a:spcBef>
                        <a:spcAft>
                          <a:spcPct val="0"/>
                        </a:spcAft>
                        <a:buClrTx/>
                        <a:buSzTx/>
                        <a:buFontTx/>
                        <a:buNone/>
                        <a:defRPr/>
                      </a:pPr>
                      <a:br>
                        <a:rPr lang="en-US" sz="2900" noProof="0">
                          <a:solidFill>
                            <a:srgbClr val="D9D9D9"/>
                          </a:solidFill>
                          <a:latin typeface="Arial"/>
                          <a:cs typeface="Arial"/>
                        </a:rPr>
                      </a:br>
                      <a:r>
                        <a:rPr lang="en-US" sz="2900" noProof="0">
                          <a:solidFill>
                            <a:srgbClr val="D9D9D9"/>
                          </a:solidFill>
                          <a:latin typeface="Arial"/>
                          <a:cs typeface="Arial"/>
                        </a:rPr>
                        <a:t>Go to </a:t>
                      </a:r>
                      <a:r>
                        <a:rPr lang="en-US" sz="2900" noProof="0" err="1">
                          <a:solidFill>
                            <a:srgbClr val="FFC000"/>
                          </a:solidFill>
                          <a:latin typeface="Arial"/>
                          <a:cs typeface="Arial"/>
                        </a:rPr>
                        <a:t>PosterPresentations.com</a:t>
                      </a:r>
                      <a:r>
                        <a:rPr lang="en-US" sz="2900" noProof="0">
                          <a:solidFill>
                            <a:srgbClr val="D9D9D9"/>
                          </a:solidFill>
                          <a:latin typeface="Arial"/>
                          <a:cs typeface="Arial"/>
                        </a:rPr>
                        <a:t> for more information.</a:t>
                      </a:r>
                    </a:p>
                  </a:txBody>
                  <a:tcPr marL="198846" marR="99423" marT="140645" marB="46882">
                    <a:solidFill>
                      <a:srgbClr val="010101"/>
                    </a:solidFill>
                  </a:tcPr>
                </a:tc>
                <a:tc hMerge="1">
                  <a:txBody>
                    <a:bodyPr vert="horz" wrap="square"/>
                    <a:lstStyle/>
                    <a:p>
                      <a:endParaRPr lang="en-US"/>
                    </a:p>
                  </a:txBody>
                  <a:tcPr/>
                </a:tc>
                <a:tc hMerge="1">
                  <a:txBody>
                    <a:bodyPr vert="horz" wrap="square"/>
                    <a:lstStyle/>
                    <a:p>
                      <a:endParaRPr lang="en-US"/>
                    </a:p>
                  </a:txBody>
                  <a:tcPr/>
                </a:tc>
                <a:extLst>
                  <a:ext uri="{0D108BD9-81ED-4DB2-BD59-A6C34878D82A}">
                    <a16:rowId xmlns:a16="http://schemas.microsoft.com/office/drawing/2014/main" xmlns="" val="10007"/>
                  </a:ext>
                </a:extLst>
              </a:tr>
              <a:tr h="1495778">
                <a:tc gridSpan="3">
                  <a:txBody>
                    <a:bodyPr vert="horz" wrap="square"/>
                    <a:lstStyle/>
                    <a:p>
                      <a:endParaRPr lang="en-US" sz="2900">
                        <a:solidFill>
                          <a:srgbClr val="1F3A4E"/>
                        </a:solidFill>
                      </a:endParaRPr>
                    </a:p>
                  </a:txBody>
                  <a:tcPr marL="198846" marR="99423" marT="140645" marB="46882">
                    <a:blipFill dpi="0" rotWithShape="1">
                      <a:blip r:embed="rId7">
                        <a:extLst>
                          <a:ext uri="{28A0092B-C50C-407E-A947-70E740481C1C}">
                            <a14:useLocalDpi xmlns:a14="http://schemas.microsoft.com/office/drawing/2010/main" val="0"/>
                          </a:ext>
                        </a:extLst>
                      </a:blip>
                      <a:stretch>
                        <a:fillRect/>
                      </a:stretch>
                    </a:blipFill>
                  </a:tcPr>
                </a:tc>
                <a:tc hMerge="1">
                  <a:txBody>
                    <a:bodyPr vert="horz" wrap="square"/>
                    <a:lstStyle/>
                    <a:p>
                      <a:endParaRPr lang="en-US"/>
                    </a:p>
                  </a:txBody>
                  <a:tcPr/>
                </a:tc>
                <a:tc hMerge="1">
                  <a:txBody>
                    <a:bodyPr vert="horz" wrap="square"/>
                    <a:lstStyle/>
                    <a:p>
                      <a:endParaRPr lang="en-US"/>
                    </a:p>
                  </a:txBody>
                  <a:tcPr/>
                </a:tc>
                <a:extLst>
                  <a:ext uri="{0D108BD9-81ED-4DB2-BD59-A6C34878D82A}">
                    <a16:rowId xmlns:a16="http://schemas.microsoft.com/office/drawing/2014/main" xmlns="" val="10008"/>
                  </a:ext>
                </a:extLst>
              </a:tr>
              <a:tr h="2033216">
                <a:tc gridSpan="2">
                  <a:txBody>
                    <a:bodyPr vert="horz" wrap="square"/>
                    <a:lstStyle/>
                    <a:p>
                      <a:pPr>
                        <a:lnSpc>
                          <a:spcPts val="2600"/>
                        </a:lnSpc>
                      </a:pPr>
                      <a:r>
                        <a:rPr lang="en-US" sz="2500">
                          <a:solidFill>
                            <a:schemeClr val="bg1">
                              <a:lumMod val="85000"/>
                            </a:schemeClr>
                          </a:solidFill>
                          <a:latin typeface="Arial"/>
                          <a:cs typeface="Arial"/>
                        </a:rPr>
                        <a:t>© 2019</a:t>
                      </a:r>
                      <a:r>
                        <a:rPr lang="en-US" sz="2500" baseline="0">
                          <a:solidFill>
                            <a:schemeClr val="bg1">
                              <a:lumMod val="85000"/>
                            </a:schemeClr>
                          </a:solidFill>
                          <a:latin typeface="Arial"/>
                          <a:cs typeface="Arial"/>
                        </a:rPr>
                        <a:t> </a:t>
                      </a:r>
                      <a:r>
                        <a:rPr lang="en-US" sz="2500" err="1">
                          <a:solidFill>
                            <a:schemeClr val="bg1">
                              <a:lumMod val="85000"/>
                            </a:schemeClr>
                          </a:solidFill>
                          <a:latin typeface="Arial"/>
                          <a:cs typeface="Arial"/>
                        </a:rPr>
                        <a:t>PosterPresentations.com</a:t>
                      </a:r>
                      <a:br>
                        <a:rPr lang="en-US" sz="2500" err="1">
                          <a:solidFill>
                            <a:schemeClr val="bg1">
                              <a:lumMod val="85000"/>
                            </a:schemeClr>
                          </a:solidFill>
                          <a:latin typeface="Arial"/>
                          <a:cs typeface="Arial"/>
                        </a:rPr>
                      </a:br>
                      <a:r>
                        <a:rPr lang="en-US" sz="2500" err="1">
                          <a:solidFill>
                            <a:schemeClr val="bg1">
                              <a:lumMod val="85000"/>
                            </a:schemeClr>
                          </a:solidFill>
                          <a:latin typeface="Arial"/>
                          <a:cs typeface="Arial"/>
                        </a:rPr>
                        <a:t>2117 Fourth Street ,</a:t>
                      </a:r>
                      <a:r>
                        <a:rPr lang="en-US" sz="2500" baseline="0">
                          <a:solidFill>
                            <a:schemeClr val="bg1">
                              <a:lumMod val="85000"/>
                            </a:schemeClr>
                          </a:solidFill>
                          <a:latin typeface="Arial"/>
                          <a:cs typeface="Arial"/>
                        </a:rPr>
                        <a:t> STE C        </a:t>
                      </a:r>
                    </a:p>
                    <a:p>
                      <a:pPr>
                        <a:lnSpc>
                          <a:spcPts val="2600"/>
                        </a:lnSpc>
                      </a:pPr>
                      <a:r>
                        <a:rPr lang="en-US" sz="2500" baseline="0">
                          <a:solidFill>
                            <a:schemeClr val="bg1">
                              <a:lumMod val="85000"/>
                            </a:schemeClr>
                          </a:solidFill>
                          <a:latin typeface="Arial"/>
                          <a:cs typeface="Arial"/>
                        </a:rPr>
                        <a:t>Berkeley CA 94710 USA</a:t>
                      </a:r>
                      <a:endParaRPr lang="en-US" sz="2500">
                        <a:solidFill>
                          <a:schemeClr val="bg1">
                            <a:lumMod val="85000"/>
                          </a:schemeClr>
                        </a:solidFill>
                        <a:latin typeface="Arial"/>
                        <a:cs typeface="Arial"/>
                      </a:endParaRPr>
                    </a:p>
                  </a:txBody>
                  <a:tcPr marL="198846" marR="99423" marT="140645" marB="46882">
                    <a:solidFill>
                      <a:srgbClr val="010101"/>
                    </a:solidFill>
                  </a:tcPr>
                </a:tc>
                <a:tc hMerge="1">
                  <a:txBody>
                    <a:bodyPr vert="horz" wrap="square"/>
                    <a:lstStyle/>
                    <a:p>
                      <a:pPr>
                        <a:lnSpc>
                          <a:spcPts val="2600"/>
                        </a:lnSpc>
                      </a:pPr>
                      <a:endParaRPr lang="en-US" sz="2400">
                        <a:solidFill>
                          <a:schemeClr val="bg1">
                            <a:lumMod val="85000"/>
                          </a:schemeClr>
                        </a:solidFill>
                        <a:latin typeface="Arial"/>
                        <a:cs typeface="Arial"/>
                      </a:endParaRPr>
                    </a:p>
                  </a:txBody>
                  <a:tcPr marL="182880" marT="137160">
                    <a:solidFill>
                      <a:srgbClr val="010101"/>
                    </a:solidFill>
                  </a:tcPr>
                </a:tc>
                <a:tc>
                  <a:txBody>
                    <a:bodyPr vert="horz" wrap="square"/>
                    <a:lstStyle/>
                    <a:p>
                      <a:pPr marL="0" marR="0" indent="0" algn="l" defTabSz="4388900" rtl="0" eaLnBrk="1" fontAlgn="auto" latinLnBrk="0" hangingPunct="1">
                        <a:lnSpc>
                          <a:spcPct val="100000"/>
                        </a:lnSpc>
                        <a:spcBef>
                          <a:spcPct val="0"/>
                        </a:spcBef>
                        <a:spcAft>
                          <a:spcPct val="0"/>
                        </a:spcAft>
                        <a:buClrTx/>
                        <a:buSzTx/>
                        <a:buFontTx/>
                        <a:buNone/>
                        <a:defRPr/>
                      </a:pPr>
                      <a:r>
                        <a:rPr lang="en-US" sz="2900" b="1">
                          <a:solidFill>
                            <a:srgbClr val="D0D0D0"/>
                          </a:solidFill>
                          <a:latin typeface="Arial"/>
                          <a:cs typeface="Arial"/>
                        </a:rPr>
                        <a:t>For complete tutorials</a:t>
                      </a:r>
                      <a:r>
                        <a:rPr lang="en-US" sz="2900" b="1" baseline="0">
                          <a:solidFill>
                            <a:srgbClr val="D0D0D0"/>
                          </a:solidFill>
                          <a:latin typeface="Arial"/>
                          <a:cs typeface="Arial"/>
                        </a:rPr>
                        <a:t> visit:</a:t>
                      </a:r>
                    </a:p>
                    <a:p>
                      <a:pPr marL="0" marR="0" indent="0" algn="l" defTabSz="4388900" rtl="0" eaLnBrk="1" fontAlgn="auto" latinLnBrk="0" hangingPunct="1">
                        <a:lnSpc>
                          <a:spcPct val="100000"/>
                        </a:lnSpc>
                        <a:spcBef>
                          <a:spcPct val="0"/>
                        </a:spcBef>
                        <a:spcAft>
                          <a:spcPct val="0"/>
                        </a:spcAft>
                        <a:buClrTx/>
                        <a:buSzTx/>
                        <a:buFontTx/>
                        <a:buNone/>
                        <a:defRPr/>
                      </a:pPr>
                      <a:r>
                        <a:rPr lang="en-US" sz="2100" b="1">
                          <a:solidFill>
                            <a:srgbClr val="FFC000"/>
                          </a:solidFill>
                          <a:latin typeface="Arial"/>
                          <a:cs typeface="Arial"/>
                        </a:rPr>
                        <a:t>https://www.posterpresentations.com/helpdesk.html</a:t>
                      </a:r>
                      <a:endParaRPr lang="en-US" sz="17000"/>
                    </a:p>
                  </a:txBody>
                  <a:tcPr marL="198846" marR="99423" marT="140645" marB="46882">
                    <a:solidFill>
                      <a:srgbClr val="010101"/>
                    </a:solidFill>
                  </a:tcPr>
                </a:tc>
                <a:extLst>
                  <a:ext uri="{0D108BD9-81ED-4DB2-BD59-A6C34878D82A}">
                    <a16:rowId xmlns:a16="http://schemas.microsoft.com/office/drawing/2014/main" xmlns="" val="10009"/>
                  </a:ext>
                </a:extLst>
              </a:tr>
            </a:tbl>
          </a:graphicData>
        </a:graphic>
      </p:graphicFrame>
    </p:spTree>
  </p:cSld>
  <p:clrMap bg1="lt1" tx1="dk1" bg2="lt2" tx2="dk2" accent1="accent1" accent2="accent2" accent3="accent3" accent4="accent4" accent5="accent5" accent6="accent6" hlink="hlink" folHlink="folHlink"/>
  <p:transition/>
  <p:timing/>
  <p:txStyles>
    <p:titleStyle>
      <a:lvl1pPr algn="ctr" defTabSz="4298282" rtl="0" eaLnBrk="1" latinLnBrk="0" hangingPunct="1">
        <a:spcBef>
          <a:spcPct val="0"/>
        </a:spcBef>
        <a:buNone/>
        <a:defRPr sz="8500" kern="1200">
          <a:solidFill>
            <a:schemeClr val="bg1"/>
          </a:solidFill>
          <a:latin typeface="Trebuchet MS" pitchFamily="34" charset="0"/>
          <a:ea typeface="+mj-ea"/>
          <a:cs typeface="+mj-cs"/>
        </a:defRPr>
      </a:lvl1pPr>
    </p:titleStyle>
    <p:bodyStyle>
      <a:lvl1pPr marL="1611854" indent="-1611854" algn="l" defTabSz="4298282" rtl="0" eaLnBrk="1" latinLnBrk="0" hangingPunct="1">
        <a:spcBef>
          <a:spcPct val="20000"/>
        </a:spcBef>
        <a:buFont typeface="Arial" panose="020b0604020202020204" pitchFamily="34" charset="0"/>
        <a:buChar char="•"/>
        <a:defRPr sz="15100" kern="1200">
          <a:solidFill>
            <a:schemeClr val="tx1"/>
          </a:solidFill>
          <a:latin typeface="+mn-lt"/>
          <a:ea typeface="+mn-ea"/>
          <a:cs typeface="+mn-cs"/>
        </a:defRPr>
      </a:lvl1pPr>
      <a:lvl2pPr marL="3492352" indent="-1343212" algn="l" defTabSz="4298282" rtl="0" eaLnBrk="1" latinLnBrk="0" hangingPunct="1">
        <a:spcBef>
          <a:spcPct val="20000"/>
        </a:spcBef>
        <a:buFont typeface="Arial" panose="020b0604020202020204" pitchFamily="34" charset="0"/>
        <a:buChar char="–"/>
        <a:defRPr sz="13300" kern="1200">
          <a:solidFill>
            <a:schemeClr val="tx1"/>
          </a:solidFill>
          <a:latin typeface="+mn-lt"/>
          <a:ea typeface="+mn-ea"/>
          <a:cs typeface="+mn-cs"/>
        </a:defRPr>
      </a:lvl2pPr>
      <a:lvl3pPr marL="5372852" indent="-1074571" algn="l" defTabSz="4298282" rtl="0" eaLnBrk="1" latinLnBrk="0" hangingPunct="1">
        <a:spcBef>
          <a:spcPct val="20000"/>
        </a:spcBef>
        <a:buFont typeface="Arial" panose="020b0604020202020204" pitchFamily="34" charset="0"/>
        <a:buChar char="•"/>
        <a:defRPr sz="11300" kern="1200">
          <a:solidFill>
            <a:schemeClr val="tx1"/>
          </a:solidFill>
          <a:latin typeface="+mn-lt"/>
          <a:ea typeface="+mn-ea"/>
          <a:cs typeface="+mn-cs"/>
        </a:defRPr>
      </a:lvl3pPr>
      <a:lvl4pPr marL="7521992" indent="-1074571" algn="l" defTabSz="4298282" rtl="0" eaLnBrk="1" latinLnBrk="0" hangingPunct="1">
        <a:spcBef>
          <a:spcPct val="20000"/>
        </a:spcBef>
        <a:buFont typeface="Arial" panose="020b0604020202020204" pitchFamily="34" charset="0"/>
        <a:buChar char="–"/>
        <a:defRPr sz="9499" kern="1200">
          <a:solidFill>
            <a:schemeClr val="tx1"/>
          </a:solidFill>
          <a:latin typeface="+mn-lt"/>
          <a:ea typeface="+mn-ea"/>
          <a:cs typeface="+mn-cs"/>
        </a:defRPr>
      </a:lvl4pPr>
      <a:lvl5pPr marL="9671131" indent="-1074571" algn="l" defTabSz="4298282" rtl="0" eaLnBrk="1" latinLnBrk="0" hangingPunct="1">
        <a:spcBef>
          <a:spcPct val="20000"/>
        </a:spcBef>
        <a:buFont typeface="Arial" panose="020b0604020202020204" pitchFamily="34" charset="0"/>
        <a:buChar char="»"/>
        <a:defRPr sz="9499" kern="1200">
          <a:solidFill>
            <a:schemeClr val="tx1"/>
          </a:solidFill>
          <a:latin typeface="+mn-lt"/>
          <a:ea typeface="+mn-ea"/>
          <a:cs typeface="+mn-cs"/>
        </a:defRPr>
      </a:lvl5pPr>
      <a:lvl6pPr marL="11820271" indent="-1074571" algn="l" defTabSz="4298282" rtl="0" eaLnBrk="1" latinLnBrk="0" hangingPunct="1">
        <a:spcBef>
          <a:spcPct val="20000"/>
        </a:spcBef>
        <a:buFont typeface="Arial" panose="020b0604020202020204" pitchFamily="34" charset="0"/>
        <a:buChar char="•"/>
        <a:defRPr sz="9499" kern="1200">
          <a:solidFill>
            <a:schemeClr val="tx1"/>
          </a:solidFill>
          <a:latin typeface="+mn-lt"/>
          <a:ea typeface="+mn-ea"/>
          <a:cs typeface="+mn-cs"/>
        </a:defRPr>
      </a:lvl6pPr>
      <a:lvl7pPr marL="13969409" indent="-1074571" algn="l" defTabSz="4298282" rtl="0" eaLnBrk="1" latinLnBrk="0" hangingPunct="1">
        <a:spcBef>
          <a:spcPct val="20000"/>
        </a:spcBef>
        <a:buFont typeface="Arial" panose="020b0604020202020204" pitchFamily="34" charset="0"/>
        <a:buChar char="•"/>
        <a:defRPr sz="9499" kern="1200">
          <a:solidFill>
            <a:schemeClr val="tx1"/>
          </a:solidFill>
          <a:latin typeface="+mn-lt"/>
          <a:ea typeface="+mn-ea"/>
          <a:cs typeface="+mn-cs"/>
        </a:defRPr>
      </a:lvl7pPr>
      <a:lvl8pPr marL="16118551" indent="-1074571" algn="l" defTabSz="4298282" rtl="0" eaLnBrk="1" latinLnBrk="0" hangingPunct="1">
        <a:spcBef>
          <a:spcPct val="20000"/>
        </a:spcBef>
        <a:buFont typeface="Arial" panose="020b0604020202020204" pitchFamily="34" charset="0"/>
        <a:buChar char="•"/>
        <a:defRPr sz="9499" kern="1200">
          <a:solidFill>
            <a:schemeClr val="tx1"/>
          </a:solidFill>
          <a:latin typeface="+mn-lt"/>
          <a:ea typeface="+mn-ea"/>
          <a:cs typeface="+mn-cs"/>
        </a:defRPr>
      </a:lvl8pPr>
      <a:lvl9pPr marL="18267691" indent="-1074571" algn="l" defTabSz="4298282" rtl="0" eaLnBrk="1" latinLnBrk="0" hangingPunct="1">
        <a:spcBef>
          <a:spcPct val="20000"/>
        </a:spcBef>
        <a:buFont typeface="Arial" panose="020b0604020202020204" pitchFamily="34" charset="0"/>
        <a:buChar char="•"/>
        <a:defRPr sz="9499" kern="1200">
          <a:solidFill>
            <a:schemeClr val="tx1"/>
          </a:solidFill>
          <a:latin typeface="+mn-lt"/>
          <a:ea typeface="+mn-ea"/>
          <a:cs typeface="+mn-cs"/>
        </a:defRPr>
      </a:lvl9pPr>
    </p:bodyStyle>
    <p:otherStyle>
      <a:defPPr>
        <a:defRPr lang="en-US"/>
      </a:defPPr>
      <a:lvl1pPr marL="0" algn="l" defTabSz="4298282" rtl="0" eaLnBrk="1" latinLnBrk="0" hangingPunct="1">
        <a:defRPr sz="8500" kern="1200">
          <a:solidFill>
            <a:schemeClr val="tx1"/>
          </a:solidFill>
          <a:latin typeface="+mn-lt"/>
          <a:ea typeface="+mn-ea"/>
          <a:cs typeface="+mn-cs"/>
        </a:defRPr>
      </a:lvl1pPr>
      <a:lvl2pPr marL="2149141" algn="l" defTabSz="4298282" rtl="0" eaLnBrk="1" latinLnBrk="0" hangingPunct="1">
        <a:defRPr sz="8500" kern="1200">
          <a:solidFill>
            <a:schemeClr val="tx1"/>
          </a:solidFill>
          <a:latin typeface="+mn-lt"/>
          <a:ea typeface="+mn-ea"/>
          <a:cs typeface="+mn-cs"/>
        </a:defRPr>
      </a:lvl2pPr>
      <a:lvl3pPr marL="4298282" algn="l" defTabSz="4298282" rtl="0" eaLnBrk="1" latinLnBrk="0" hangingPunct="1">
        <a:defRPr sz="8500" kern="1200">
          <a:solidFill>
            <a:schemeClr val="tx1"/>
          </a:solidFill>
          <a:latin typeface="+mn-lt"/>
          <a:ea typeface="+mn-ea"/>
          <a:cs typeface="+mn-cs"/>
        </a:defRPr>
      </a:lvl3pPr>
      <a:lvl4pPr marL="6447420" algn="l" defTabSz="4298282" rtl="0" eaLnBrk="1" latinLnBrk="0" hangingPunct="1">
        <a:defRPr sz="8500" kern="1200">
          <a:solidFill>
            <a:schemeClr val="tx1"/>
          </a:solidFill>
          <a:latin typeface="+mn-lt"/>
          <a:ea typeface="+mn-ea"/>
          <a:cs typeface="+mn-cs"/>
        </a:defRPr>
      </a:lvl4pPr>
      <a:lvl5pPr marL="8596560" algn="l" defTabSz="4298282" rtl="0" eaLnBrk="1" latinLnBrk="0" hangingPunct="1">
        <a:defRPr sz="8500" kern="1200">
          <a:solidFill>
            <a:schemeClr val="tx1"/>
          </a:solidFill>
          <a:latin typeface="+mn-lt"/>
          <a:ea typeface="+mn-ea"/>
          <a:cs typeface="+mn-cs"/>
        </a:defRPr>
      </a:lvl5pPr>
      <a:lvl6pPr marL="10745701" algn="l" defTabSz="4298282" rtl="0" eaLnBrk="1" latinLnBrk="0" hangingPunct="1">
        <a:defRPr sz="8500" kern="1200">
          <a:solidFill>
            <a:schemeClr val="tx1"/>
          </a:solidFill>
          <a:latin typeface="+mn-lt"/>
          <a:ea typeface="+mn-ea"/>
          <a:cs typeface="+mn-cs"/>
        </a:defRPr>
      </a:lvl6pPr>
      <a:lvl7pPr marL="12894843" algn="l" defTabSz="4298282" rtl="0" eaLnBrk="1" latinLnBrk="0" hangingPunct="1">
        <a:defRPr sz="8500" kern="1200">
          <a:solidFill>
            <a:schemeClr val="tx1"/>
          </a:solidFill>
          <a:latin typeface="+mn-lt"/>
          <a:ea typeface="+mn-ea"/>
          <a:cs typeface="+mn-cs"/>
        </a:defRPr>
      </a:lvl7pPr>
      <a:lvl8pPr marL="15043983" algn="l" defTabSz="4298282" rtl="0" eaLnBrk="1" latinLnBrk="0" hangingPunct="1">
        <a:defRPr sz="8500" kern="1200">
          <a:solidFill>
            <a:schemeClr val="tx1"/>
          </a:solidFill>
          <a:latin typeface="+mn-lt"/>
          <a:ea typeface="+mn-ea"/>
          <a:cs typeface="+mn-cs"/>
        </a:defRPr>
      </a:lvl8pPr>
      <a:lvl9pPr marL="17193123" algn="l" defTabSz="4298282" rtl="0" eaLnBrk="1" latinLnBrk="0" hangingPunct="1">
        <a:defRPr sz="85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7.png" /><Relationship Id="rId3" Type="http://schemas.openxmlformats.org/officeDocument/2006/relationships/image" Target="../media/image8.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7.png" /><Relationship Id="rId3" Type="http://schemas.openxmlformats.org/officeDocument/2006/relationships/image" Target="../media/image9.png" /></Relationships>
</file>

<file path=ppt/slides/slide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8" name="Flowchart: Document 34"/>
          <p:cNvSpPr/>
          <p:nvPr/>
        </p:nvSpPr>
        <p:spPr>
          <a:xfrm rot="10800000">
            <a:off x="-19520" y="6275131"/>
            <a:ext cx="32918397" cy="12909281"/>
          </a:xfrm>
          <a:prstGeom prst="flowChartDocument">
            <a:avLst/>
          </a:prstGeom>
          <a:solidFill>
            <a:srgbClr val="8CD2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a:defPPr>
          </a:lstStyle>
          <a:p>
            <a:pPr algn="ctr"/>
            <a:endParaRPr lang="en-US" sz="5550"/>
          </a:p>
        </p:txBody>
      </p:sp>
      <p:sp>
        <p:nvSpPr>
          <p:cNvPr id="29" name="Flowchart: Document 37"/>
          <p:cNvSpPr/>
          <p:nvPr/>
        </p:nvSpPr>
        <p:spPr>
          <a:xfrm rot="10800000">
            <a:off x="-19524" y="6047716"/>
            <a:ext cx="32918400" cy="12709977"/>
          </a:xfrm>
          <a:prstGeom prst="flowChartDocument">
            <a:avLst/>
          </a:prstGeom>
          <a:solidFill>
            <a:srgbClr val="2350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a:defPPr>
          </a:lstStyle>
          <a:p>
            <a:pPr algn="ctr"/>
            <a:endParaRPr lang="en-US" sz="5550"/>
          </a:p>
        </p:txBody>
      </p:sp>
      <p:sp>
        <p:nvSpPr>
          <p:cNvPr id="30" name="Flowchart: Document 70"/>
          <p:cNvSpPr/>
          <p:nvPr/>
        </p:nvSpPr>
        <p:spPr>
          <a:xfrm rot="10800000" flipH="1">
            <a:off x="-19524" y="4370279"/>
            <a:ext cx="32918400" cy="12787037"/>
          </a:xfrm>
          <a:custGeom>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dup0" fmla="*/ 0 w 21600"/>
              <a:gd name="connsiteY0dup0" fmla="*/ 0 h 21495"/>
              <a:gd name="connsiteX1dup0" fmla="*/ 21600 w 21600"/>
              <a:gd name="connsiteY1dup0" fmla="*/ 0 h 21495"/>
              <a:gd name="connsiteX2dup0" fmla="*/ 15601 w 21600"/>
              <a:gd name="connsiteY2dup0" fmla="*/ 18514 h 21495"/>
              <a:gd name="connsiteX3dup0" fmla="*/ 0 w 21600"/>
              <a:gd name="connsiteY3dup0" fmla="*/ 20172 h 21495"/>
              <a:gd name="connsiteX4dup0" fmla="*/ 0 w 21600"/>
              <a:gd name="connsiteY4dup0" fmla="*/ 0 h 21495"/>
              <a:gd name="connsiteX0dup0dup1" fmla="*/ 0 w 15601"/>
              <a:gd name="connsiteY0dup0dup1" fmla="*/ 29 h 21524"/>
              <a:gd name="connsiteX1dup0dup1" fmla="*/ 15591 w 15601"/>
              <a:gd name="connsiteY1dup0dup1" fmla="*/ 0 h 21524"/>
              <a:gd name="connsiteX2dup0dup1" fmla="*/ 15601 w 15601"/>
              <a:gd name="connsiteY2dup0dup1" fmla="*/ 18543 h 21524"/>
              <a:gd name="connsiteX3dup0dup1" fmla="*/ 0 w 15601"/>
              <a:gd name="connsiteY3dup0dup1" fmla="*/ 20201 h 21524"/>
              <a:gd name="connsiteX4dup0dup1" fmla="*/ 0 w 15601"/>
              <a:gd name="connsiteY4dup0dup1" fmla="*/ 29 h 21524"/>
              <a:gd name="connsiteX0dup0dup1dup2" fmla="*/ 0 w 15601"/>
              <a:gd name="connsiteY0dup0dup1dup2" fmla="*/ 29 h 21278"/>
              <a:gd name="connsiteX1dup0dup1dup2" fmla="*/ 15591 w 15601"/>
              <a:gd name="connsiteY1dup0dup1dup2" fmla="*/ 0 h 21278"/>
              <a:gd name="connsiteX2dup0dup1dup2" fmla="*/ 15601 w 15601"/>
              <a:gd name="connsiteY2dup0dup1dup2" fmla="*/ 18543 h 21278"/>
              <a:gd name="connsiteX3dup0dup1dup2" fmla="*/ 0 w 15601"/>
              <a:gd name="connsiteY3dup0dup1dup2" fmla="*/ 20201 h 21278"/>
              <a:gd name="connsiteX4dup0dup1dup2" fmla="*/ 0 w 15601"/>
              <a:gd name="connsiteY4dup0dup1dup2" fmla="*/ 29 h 21278"/>
              <a:gd name="connsiteX0dup0dup1dup2dup3" fmla="*/ 0 w 15601"/>
              <a:gd name="connsiteY0dup0dup1dup2dup3" fmla="*/ 29 h 21156"/>
              <a:gd name="connsiteX1dup0dup1dup2dup3" fmla="*/ 15591 w 15601"/>
              <a:gd name="connsiteY1dup0dup1dup2dup3" fmla="*/ 0 h 21156"/>
              <a:gd name="connsiteX2dup0dup1dup2dup3" fmla="*/ 15601 w 15601"/>
              <a:gd name="connsiteY2dup0dup1dup2dup3" fmla="*/ 18543 h 21156"/>
              <a:gd name="connsiteX3dup0dup1dup2dup3" fmla="*/ 0 w 15601"/>
              <a:gd name="connsiteY3dup0dup1dup2dup3" fmla="*/ 20201 h 21156"/>
              <a:gd name="connsiteX4dup0dup1dup2dup3" fmla="*/ 0 w 15601"/>
              <a:gd name="connsiteY4dup0dup1dup2dup3" fmla="*/ 29 h 21156"/>
              <a:gd name="connsiteX0dup0dup1dup2dup3dup4" fmla="*/ 0 w 15601"/>
              <a:gd name="connsiteY0dup0dup1dup2dup3dup4" fmla="*/ 29 h 21172"/>
              <a:gd name="connsiteX1dup0dup1dup2dup3dup4" fmla="*/ 15591 w 15601"/>
              <a:gd name="connsiteY1dup0dup1dup2dup3dup4" fmla="*/ 0 h 21172"/>
              <a:gd name="connsiteX2dup0dup1dup2dup3dup4" fmla="*/ 15601 w 15601"/>
              <a:gd name="connsiteY2dup0dup1dup2dup3dup4" fmla="*/ 18543 h 21172"/>
              <a:gd name="connsiteX3dup0dup1dup2dup3dup4" fmla="*/ 0 w 15601"/>
              <a:gd name="connsiteY3dup0dup1dup2dup3dup4" fmla="*/ 20201 h 21172"/>
              <a:gd name="connsiteX4dup0dup1dup2dup3dup4" fmla="*/ 0 w 15601"/>
              <a:gd name="connsiteY4dup0dup1dup2dup3dup4" fmla="*/ 29 h 21172"/>
              <a:gd name="connsiteX0dup0dup1dup2dup3dup4dup5" fmla="*/ 0 w 15601"/>
              <a:gd name="connsiteY0dup0dup1dup2dup3dup4dup5" fmla="*/ 29 h 21294"/>
              <a:gd name="connsiteX1dup0dup1dup2dup3dup4dup5" fmla="*/ 15591 w 15601"/>
              <a:gd name="connsiteY1dup0dup1dup2dup3dup4dup5" fmla="*/ 0 h 21294"/>
              <a:gd name="connsiteX2dup0dup1dup2dup3dup4dup5" fmla="*/ 15601 w 15601"/>
              <a:gd name="connsiteY2dup0dup1dup2dup3dup4dup5" fmla="*/ 18543 h 21294"/>
              <a:gd name="connsiteX3dup0dup1dup2dup3dup4dup5" fmla="*/ 0 w 15601"/>
              <a:gd name="connsiteY3dup0dup1dup2dup3dup4dup5" fmla="*/ 20201 h 21294"/>
              <a:gd name="connsiteX4dup0dup1dup2dup3dup4dup5" fmla="*/ 0 w 15601"/>
              <a:gd name="connsiteY4dup0dup1dup2dup3dup4dup5" fmla="*/ 29 h 21294"/>
              <a:gd name="connsiteX0dup0dup1dup2dup3dup4dup5dup6" fmla="*/ 0 w 15601"/>
              <a:gd name="connsiteY0dup0dup1dup2dup3dup4dup5dup6" fmla="*/ 29 h 21270"/>
              <a:gd name="connsiteX1dup0dup1dup2dup3dup4dup5dup6" fmla="*/ 15591 w 15601"/>
              <a:gd name="connsiteY1dup0dup1dup2dup3dup4dup5dup6" fmla="*/ 0 h 21270"/>
              <a:gd name="connsiteX2dup0dup1dup2dup3dup4dup5dup6" fmla="*/ 15601 w 15601"/>
              <a:gd name="connsiteY2dup0dup1dup2dup3dup4dup5dup6" fmla="*/ 18543 h 21270"/>
              <a:gd name="connsiteX3dup0dup1dup2dup3dup4dup5dup6" fmla="*/ 0 w 15601"/>
              <a:gd name="connsiteY3dup0dup1dup2dup3dup4dup5dup6" fmla="*/ 20201 h 21270"/>
              <a:gd name="connsiteX4dup0dup1dup2dup3dup4dup5dup6" fmla="*/ 0 w 15601"/>
              <a:gd name="connsiteY4dup0dup1dup2dup3dup4dup5dup6" fmla="*/ 29 h 21270"/>
              <a:gd name="connsiteX0dup0dup1dup2dup3dup4dup5dup6dup7" fmla="*/ 0 w 15601"/>
              <a:gd name="connsiteY0dup0dup1dup2dup3dup4dup5dup6dup7" fmla="*/ 29 h 21322"/>
              <a:gd name="connsiteX1dup0dup1dup2dup3dup4dup5dup6dup7" fmla="*/ 15591 w 15601"/>
              <a:gd name="connsiteY1dup0dup1dup2dup3dup4dup5dup6dup7" fmla="*/ 0 h 21322"/>
              <a:gd name="connsiteX2dup0dup1dup2dup3dup4dup5dup6dup7" fmla="*/ 15601 w 15601"/>
              <a:gd name="connsiteY2dup0dup1dup2dup3dup4dup5dup6dup7" fmla="*/ 18863 h 21322"/>
              <a:gd name="connsiteX3dup0dup1dup2dup3dup4dup5dup6dup7" fmla="*/ 0 w 15601"/>
              <a:gd name="connsiteY3dup0dup1dup2dup3dup4dup5dup6dup7" fmla="*/ 20201 h 21322"/>
              <a:gd name="connsiteX4dup0dup1dup2dup3dup4dup5dup6dup7" fmla="*/ 0 w 15601"/>
              <a:gd name="connsiteY4dup0dup1dup2dup3dup4dup5dup6dup7" fmla="*/ 29 h 21322"/>
              <a:gd name="connsiteX0dup0dup1dup2dup3dup4dup5dup6dup7dup8" fmla="*/ 0 w 15601"/>
              <a:gd name="connsiteY0dup0dup1dup2dup3dup4dup5dup6dup7dup8" fmla="*/ 29 h 21347"/>
              <a:gd name="connsiteX1dup0dup1dup2dup3dup4dup5dup6dup7dup8" fmla="*/ 15591 w 15601"/>
              <a:gd name="connsiteY1dup0dup1dup2dup3dup4dup5dup6dup7dup8" fmla="*/ 0 h 21347"/>
              <a:gd name="connsiteX2dup0dup1dup2dup3dup4dup5dup6dup7dup8" fmla="*/ 15601 w 15601"/>
              <a:gd name="connsiteY2dup0dup1dup2dup3dup4dup5dup6dup7dup8" fmla="*/ 18863 h 21347"/>
              <a:gd name="connsiteX3dup0dup1dup2dup3dup4dup5dup6dup7dup8" fmla="*/ 0 w 15601"/>
              <a:gd name="connsiteY3dup0dup1dup2dup3dup4dup5dup6dup7dup8" fmla="*/ 20201 h 21347"/>
              <a:gd name="connsiteX4dup0dup1dup2dup3dup4dup5dup6dup7dup8" fmla="*/ 0 w 15601"/>
              <a:gd name="connsiteY4dup0dup1dup2dup3dup4dup5dup6dup7dup8" fmla="*/ 29 h 21347"/>
              <a:gd name="connsiteX0dup0dup1dup2dup3dup4dup5dup6dup7dup8dup9" fmla="*/ 0 w 15601"/>
              <a:gd name="connsiteY0dup0dup1dup2dup3dup4dup5dup6dup7dup8dup9" fmla="*/ 29 h 21222"/>
              <a:gd name="connsiteX1dup0dup1dup2dup3dup4dup5dup6dup7dup8dup9" fmla="*/ 15591 w 15601"/>
              <a:gd name="connsiteY1dup0dup1dup2dup3dup4dup5dup6dup7dup8dup9" fmla="*/ 0 h 21222"/>
              <a:gd name="connsiteX2dup0dup1dup2dup3dup4dup5dup6dup7dup8dup9" fmla="*/ 15601 w 15601"/>
              <a:gd name="connsiteY2dup0dup1dup2dup3dup4dup5dup6dup7dup8dup9" fmla="*/ 18863 h 21222"/>
              <a:gd name="connsiteX3dup0dup1dup2dup3dup4dup5dup6dup7dup8dup9" fmla="*/ 0 w 15601"/>
              <a:gd name="connsiteY3dup0dup1dup2dup3dup4dup5dup6dup7dup8dup9" fmla="*/ 20201 h 21222"/>
              <a:gd name="connsiteX4dup0dup1dup2dup3dup4dup5dup6dup7dup8dup9" fmla="*/ 0 w 15601"/>
              <a:gd name="connsiteY4dup0dup1dup2dup3dup4dup5dup6dup7dup8dup9" fmla="*/ 29 h 21222"/>
              <a:gd name="connsiteX0dup0dup1dup2dup3dup4dup5dup6dup7dup8dup9dup10" fmla="*/ 0 w 15601"/>
              <a:gd name="connsiteY0dup0dup1dup2dup3dup4dup5dup6dup7dup8dup9dup10" fmla="*/ 29 h 21210"/>
              <a:gd name="connsiteX1dup0dup1dup2dup3dup4dup5dup6dup7dup8dup9dup10" fmla="*/ 15591 w 15601"/>
              <a:gd name="connsiteY1dup0dup1dup2dup3dup4dup5dup6dup7dup8dup9dup10" fmla="*/ 0 h 21210"/>
              <a:gd name="connsiteX2dup0dup1dup2dup3dup4dup5dup6dup7dup8dup9dup10" fmla="*/ 15601 w 15601"/>
              <a:gd name="connsiteY2dup0dup1dup2dup3dup4dup5dup6dup7dup8dup9dup10" fmla="*/ 18863 h 21210"/>
              <a:gd name="connsiteX3dup0dup1dup2dup3dup4dup5dup6dup7dup8dup9dup10" fmla="*/ 0 w 15601"/>
              <a:gd name="connsiteY3dup0dup1dup2dup3dup4dup5dup6dup7dup8dup9dup10" fmla="*/ 20201 h 21210"/>
              <a:gd name="connsiteX4dup0dup1dup2dup3dup4dup5dup6dup7dup8dup9dup10" fmla="*/ 0 w 15601"/>
              <a:gd name="connsiteY4dup0dup1dup2dup3dup4dup5dup6dup7dup8dup9dup10" fmla="*/ 29 h 21210"/>
              <a:gd name="connsiteX0dup0dup1dup2dup3dup4dup5dup6dup7dup8dup9dup10dup11" fmla="*/ 0 w 15601"/>
              <a:gd name="connsiteY0dup0dup1dup2dup3dup4dup5dup6dup7dup8dup9dup10dup11" fmla="*/ 29 h 21275"/>
              <a:gd name="connsiteX1dup0dup1dup2dup3dup4dup5dup6dup7dup8dup9dup10dup11" fmla="*/ 15591 w 15601"/>
              <a:gd name="connsiteY1dup0dup1dup2dup3dup4dup5dup6dup7dup8dup9dup10dup11" fmla="*/ 0 h 21275"/>
              <a:gd name="connsiteX2dup0dup1dup2dup3dup4dup5dup6dup7dup8dup9dup10dup11" fmla="*/ 15601 w 15601"/>
              <a:gd name="connsiteY2dup0dup1dup2dup3dup4dup5dup6dup7dup8dup9dup10dup11" fmla="*/ 19241 h 21275"/>
              <a:gd name="connsiteX3dup0dup1dup2dup3dup4dup5dup6dup7dup8dup9dup10dup11" fmla="*/ 0 w 15601"/>
              <a:gd name="connsiteY3dup0dup1dup2dup3dup4dup5dup6dup7dup8dup9dup10dup11" fmla="*/ 20201 h 21275"/>
              <a:gd name="connsiteX4dup0dup1dup2dup3dup4dup5dup6dup7dup8dup9dup10dup11" fmla="*/ 0 w 15601"/>
              <a:gd name="connsiteY4dup0dup1dup2dup3dup4dup5dup6dup7dup8dup9dup10dup11" fmla="*/ 29 h 21275"/>
              <a:gd name="connsiteX0dup0dup1dup2dup3dup4dup5dup6dup7dup8dup9dup10dup11dup12" fmla="*/ 0 w 15601"/>
              <a:gd name="connsiteY0dup0dup1dup2dup3dup4dup5dup6dup7dup8dup9dup10dup11dup12" fmla="*/ 29 h 21467"/>
              <a:gd name="connsiteX1dup0dup1dup2dup3dup4dup5dup6dup7dup8dup9dup10dup11dup12" fmla="*/ 15591 w 15601"/>
              <a:gd name="connsiteY1dup0dup1dup2dup3dup4dup5dup6dup7dup8dup9dup10dup11dup12" fmla="*/ 0 h 21467"/>
              <a:gd name="connsiteX2dup0dup1dup2dup3dup4dup5dup6dup7dup8dup9dup10dup11dup12" fmla="*/ 15601 w 15601"/>
              <a:gd name="connsiteY2dup0dup1dup2dup3dup4dup5dup6dup7dup8dup9dup10dup11dup12" fmla="*/ 19241 h 21467"/>
              <a:gd name="connsiteX3dup0dup1dup2dup3dup4dup5dup6dup7dup8dup9dup10dup11dup12" fmla="*/ 0 w 15601"/>
              <a:gd name="connsiteY3dup0dup1dup2dup3dup4dup5dup6dup7dup8dup9dup10dup11dup12" fmla="*/ 20434 h 21467"/>
              <a:gd name="connsiteX4dup0dup1dup2dup3dup4dup5dup6dup7dup8dup9dup10dup11dup12" fmla="*/ 0 w 15601"/>
              <a:gd name="connsiteY4dup0dup1dup2dup3dup4dup5dup6dup7dup8dup9dup10dup11dup12" fmla="*/ 29 h 21467"/>
              <a:gd name="connsiteX0dup0dup1dup2dup3dup4dup5dup6dup7dup8dup9dup10dup11dup12dup13" fmla="*/ 0 w 15601"/>
              <a:gd name="connsiteY0dup0dup1dup2dup3dup4dup5dup6dup7dup8dup9dup10dup11dup12dup13" fmla="*/ 29 h 21343"/>
              <a:gd name="connsiteX1dup0dup1dup2dup3dup4dup5dup6dup7dup8dup9dup10dup11dup12dup13" fmla="*/ 15591 w 15601"/>
              <a:gd name="connsiteY1dup0dup1dup2dup3dup4dup5dup6dup7dup8dup9dup10dup11dup12dup13" fmla="*/ 0 h 21343"/>
              <a:gd name="connsiteX2dup0dup1dup2dup3dup4dup5dup6dup7dup8dup9dup10dup11dup12dup13" fmla="*/ 15601 w 15601"/>
              <a:gd name="connsiteY2dup0dup1dup2dup3dup4dup5dup6dup7dup8dup9dup10dup11dup12dup13" fmla="*/ 19241 h 21343"/>
              <a:gd name="connsiteX3dup0dup1dup2dup3dup4dup5dup6dup7dup8dup9dup10dup11dup12dup13" fmla="*/ 0 w 15601"/>
              <a:gd name="connsiteY3dup0dup1dup2dup3dup4dup5dup6dup7dup8dup9dup10dup11dup12dup13" fmla="*/ 20434 h 21343"/>
              <a:gd name="connsiteX4dup0dup1dup2dup3dup4dup5dup6dup7dup8dup9dup10dup11dup12dup13" fmla="*/ 0 w 15601"/>
              <a:gd name="connsiteY4dup0dup1dup2dup3dup4dup5dup6dup7dup8dup9dup10dup11dup12dup13" fmla="*/ 29 h 21343"/>
              <a:gd name="connsiteX0dup0dup1dup2dup3dup4dup5dup6dup7dup8dup9dup10dup11dup12dup13dup14" fmla="*/ 0 w 15601"/>
              <a:gd name="connsiteY0dup0dup1dup2dup3dup4dup5dup6dup7dup8dup9dup10dup11dup12dup13dup14" fmla="*/ 29 h 21351"/>
              <a:gd name="connsiteX1dup0dup1dup2dup3dup4dup5dup6dup7dup8dup9dup10dup11dup12dup13dup14" fmla="*/ 15591 w 15601"/>
              <a:gd name="connsiteY1dup0dup1dup2dup3dup4dup5dup6dup7dup8dup9dup10dup11dup12dup13dup14" fmla="*/ 0 h 21351"/>
              <a:gd name="connsiteX2dup0dup1dup2dup3dup4dup5dup6dup7dup8dup9dup10dup11dup12dup13dup14" fmla="*/ 15601 w 15601"/>
              <a:gd name="connsiteY2dup0dup1dup2dup3dup4dup5dup6dup7dup8dup9dup10dup11dup12dup13dup14" fmla="*/ 19241 h 21351"/>
              <a:gd name="connsiteX3dup0dup1dup2dup3dup4dup5dup6dup7dup8dup9dup10dup11dup12dup13dup14" fmla="*/ 0 w 15601"/>
              <a:gd name="connsiteY3dup0dup1dup2dup3dup4dup5dup6dup7dup8dup9dup10dup11dup12dup13dup14" fmla="*/ 20434 h 21351"/>
              <a:gd name="connsiteX4dup0dup1dup2dup3dup4dup5dup6dup7dup8dup9dup10dup11dup12dup13dup14" fmla="*/ 0 w 15601"/>
              <a:gd name="connsiteY4dup0dup1dup2dup3dup4dup5dup6dup7dup8dup9dup10dup11dup12dup13dup14" fmla="*/ 29 h 21351"/>
            </a:gdLst>
            <a:cxnLst>
              <a:cxn ang="0">
                <a:pos x="connsiteX0dup0dup1dup2dup3dup4dup5dup6dup7dup8dup9dup10dup11dup12dup13dup14" y="connsiteY0dup0dup1dup2dup3dup4dup5dup6dup7dup8dup9dup10dup11dup12dup13dup14"/>
              </a:cxn>
              <a:cxn ang="0">
                <a:pos x="connsiteX1dup0dup1dup2dup3dup4dup5dup6dup7dup8dup9dup10dup11dup12dup13dup14" y="connsiteY1dup0dup1dup2dup3dup4dup5dup6dup7dup8dup9dup10dup11dup12dup13dup14"/>
              </a:cxn>
              <a:cxn ang="0">
                <a:pos x="connsiteX2dup0dup1dup2dup3dup4dup5dup6dup7dup8dup9dup10dup11dup12dup13dup14" y="connsiteY2dup0dup1dup2dup3dup4dup5dup6dup7dup8dup9dup10dup11dup12dup13dup14"/>
              </a:cxn>
              <a:cxn ang="0">
                <a:pos x="connsiteX3dup0dup1dup2dup3dup4dup5dup6dup7dup8dup9dup10dup11dup12dup13dup14" y="connsiteY3dup0dup1dup2dup3dup4dup5dup6dup7dup8dup9dup10dup11dup12dup13dup14"/>
              </a:cxn>
              <a:cxn ang="0">
                <a:pos x="connsiteX4dup0dup1dup2dup3dup4dup5dup6dup7dup8dup9dup10dup11dup12dup13dup14" y="connsiteY4dup0dup1dup2dup3dup4dup5dup6dup7dup8dup9dup10dup11dup12dup13dup14"/>
              </a:cxn>
            </a:cxnLst>
            <a:rect l="l" t="t" r="r" b="b"/>
            <a:pathLst>
              <a:path w="15601" h="21351">
                <a:moveTo>
                  <a:pt x="0" y="29"/>
                </a:moveTo>
                <a:lnTo>
                  <a:pt x="15591" y="0"/>
                </a:lnTo>
                <a:cubicBezTo>
                  <a:pt x="15591" y="5774"/>
                  <a:pt x="15601" y="13467"/>
                  <a:pt x="15601" y="19241"/>
                </a:cubicBezTo>
                <a:cubicBezTo>
                  <a:pt x="10638" y="19328"/>
                  <a:pt x="7602" y="23020"/>
                  <a:pt x="0" y="20434"/>
                </a:cubicBezTo>
                <a:lnTo>
                  <a:pt x="0" y="29"/>
                </a:lnTo>
                <a:close/>
              </a:path>
            </a:pathLst>
          </a:custGeom>
          <a:solidFill>
            <a:srgbClr val="2350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a:defPPr>
          </a:lstStyle>
          <a:p>
            <a:pPr algn="ctr"/>
            <a:r>
              <a:rPr lang="en-US" sz="5550"/>
              <a:t> </a:t>
            </a:r>
          </a:p>
        </p:txBody>
      </p:sp>
      <p:sp>
        <p:nvSpPr>
          <p:cNvPr id="31" name="Flowchart: Document 70"/>
          <p:cNvSpPr/>
          <p:nvPr/>
        </p:nvSpPr>
        <p:spPr>
          <a:xfrm rot="10800000" flipH="1">
            <a:off x="-21631" y="4419042"/>
            <a:ext cx="32920511" cy="38535840"/>
          </a:xfrm>
          <a:custGeom>
            <a:gdLst>
              <a:gd name="connsiteX0" fmla="*/ 7 w 15602"/>
              <a:gd name="connsiteY0" fmla="*/ 0 h 42499"/>
              <a:gd name="connsiteX1" fmla="*/ 15596 w 15602"/>
              <a:gd name="connsiteY1" fmla="*/ 2 h 42499"/>
              <a:gd name="connsiteX2" fmla="*/ 15602 w 15602"/>
              <a:gd name="connsiteY2" fmla="*/ 40389 h 42499"/>
              <a:gd name="connsiteX3" fmla="*/ 1 w 15602"/>
              <a:gd name="connsiteY3" fmla="*/ 41582 h 42499"/>
              <a:gd name="connsiteX4" fmla="*/ 7 w 15602"/>
              <a:gd name="connsiteY4" fmla="*/ 0 h 42499"/>
              <a:gd name="connsiteX0dup0" fmla="*/ 0 w 21600"/>
              <a:gd name="connsiteY0dup0" fmla="*/ 0 h 21495"/>
              <a:gd name="connsiteX1dup0" fmla="*/ 21600 w 21600"/>
              <a:gd name="connsiteY1dup0" fmla="*/ 0 h 21495"/>
              <a:gd name="connsiteX2dup0" fmla="*/ 15601 w 21600"/>
              <a:gd name="connsiteY2dup0" fmla="*/ 18514 h 21495"/>
              <a:gd name="connsiteX3dup0" fmla="*/ 0 w 21600"/>
              <a:gd name="connsiteY3dup0" fmla="*/ 20172 h 21495"/>
              <a:gd name="connsiteX4dup0" fmla="*/ 0 w 21600"/>
              <a:gd name="connsiteY4dup0" fmla="*/ 0 h 21495"/>
              <a:gd name="connsiteX0dup0dup1" fmla="*/ 0 w 15601"/>
              <a:gd name="connsiteY0dup0dup1" fmla="*/ 29 h 21524"/>
              <a:gd name="connsiteX1dup0dup1" fmla="*/ 15591 w 15601"/>
              <a:gd name="connsiteY1dup0dup1" fmla="*/ 0 h 21524"/>
              <a:gd name="connsiteX2dup0dup1" fmla="*/ 15601 w 15601"/>
              <a:gd name="connsiteY2dup0dup1" fmla="*/ 18543 h 21524"/>
              <a:gd name="connsiteX3dup0dup1" fmla="*/ 0 w 15601"/>
              <a:gd name="connsiteY3dup0dup1" fmla="*/ 20201 h 21524"/>
              <a:gd name="connsiteX4dup0dup1" fmla="*/ 0 w 15601"/>
              <a:gd name="connsiteY4dup0dup1" fmla="*/ 29 h 21524"/>
              <a:gd name="connsiteX0dup0dup1dup2" fmla="*/ 0 w 15601"/>
              <a:gd name="connsiteY0dup0dup1dup2" fmla="*/ 29 h 21278"/>
              <a:gd name="connsiteX1dup0dup1dup2" fmla="*/ 15591 w 15601"/>
              <a:gd name="connsiteY1dup0dup1dup2" fmla="*/ 0 h 21278"/>
              <a:gd name="connsiteX2dup0dup1dup2" fmla="*/ 15601 w 15601"/>
              <a:gd name="connsiteY2dup0dup1dup2" fmla="*/ 18543 h 21278"/>
              <a:gd name="connsiteX3dup0dup1dup2" fmla="*/ 0 w 15601"/>
              <a:gd name="connsiteY3dup0dup1dup2" fmla="*/ 20201 h 21278"/>
              <a:gd name="connsiteX4dup0dup1dup2" fmla="*/ 0 w 15601"/>
              <a:gd name="connsiteY4dup0dup1dup2" fmla="*/ 29 h 21278"/>
              <a:gd name="connsiteX0dup0dup1dup2dup3" fmla="*/ 0 w 15601"/>
              <a:gd name="connsiteY0dup0dup1dup2dup3" fmla="*/ 29 h 21156"/>
              <a:gd name="connsiteX1dup0dup1dup2dup3" fmla="*/ 15591 w 15601"/>
              <a:gd name="connsiteY1dup0dup1dup2dup3" fmla="*/ 0 h 21156"/>
              <a:gd name="connsiteX2dup0dup1dup2dup3" fmla="*/ 15601 w 15601"/>
              <a:gd name="connsiteY2dup0dup1dup2dup3" fmla="*/ 18543 h 21156"/>
              <a:gd name="connsiteX3dup0dup1dup2dup3" fmla="*/ 0 w 15601"/>
              <a:gd name="connsiteY3dup0dup1dup2dup3" fmla="*/ 20201 h 21156"/>
              <a:gd name="connsiteX4dup0dup1dup2dup3" fmla="*/ 0 w 15601"/>
              <a:gd name="connsiteY4dup0dup1dup2dup3" fmla="*/ 29 h 21156"/>
              <a:gd name="connsiteX0dup0dup1dup2dup3dup4" fmla="*/ 0 w 15601"/>
              <a:gd name="connsiteY0dup0dup1dup2dup3dup4" fmla="*/ 29 h 21172"/>
              <a:gd name="connsiteX1dup0dup1dup2dup3dup4" fmla="*/ 15591 w 15601"/>
              <a:gd name="connsiteY1dup0dup1dup2dup3dup4" fmla="*/ 0 h 21172"/>
              <a:gd name="connsiteX2dup0dup1dup2dup3dup4" fmla="*/ 15601 w 15601"/>
              <a:gd name="connsiteY2dup0dup1dup2dup3dup4" fmla="*/ 18543 h 21172"/>
              <a:gd name="connsiteX3dup0dup1dup2dup3dup4" fmla="*/ 0 w 15601"/>
              <a:gd name="connsiteY3dup0dup1dup2dup3dup4" fmla="*/ 20201 h 21172"/>
              <a:gd name="connsiteX4dup0dup1dup2dup3dup4" fmla="*/ 0 w 15601"/>
              <a:gd name="connsiteY4dup0dup1dup2dup3dup4" fmla="*/ 29 h 21172"/>
              <a:gd name="connsiteX0dup0dup1dup2dup3dup4dup5" fmla="*/ 0 w 15601"/>
              <a:gd name="connsiteY0dup0dup1dup2dup3dup4dup5" fmla="*/ 29 h 21294"/>
              <a:gd name="connsiteX1dup0dup1dup2dup3dup4dup5" fmla="*/ 15591 w 15601"/>
              <a:gd name="connsiteY1dup0dup1dup2dup3dup4dup5" fmla="*/ 0 h 21294"/>
              <a:gd name="connsiteX2dup0dup1dup2dup3dup4dup5" fmla="*/ 15601 w 15601"/>
              <a:gd name="connsiteY2dup0dup1dup2dup3dup4dup5" fmla="*/ 18543 h 21294"/>
              <a:gd name="connsiteX3dup0dup1dup2dup3dup4dup5" fmla="*/ 0 w 15601"/>
              <a:gd name="connsiteY3dup0dup1dup2dup3dup4dup5" fmla="*/ 20201 h 21294"/>
              <a:gd name="connsiteX4dup0dup1dup2dup3dup4dup5" fmla="*/ 0 w 15601"/>
              <a:gd name="connsiteY4dup0dup1dup2dup3dup4dup5" fmla="*/ 29 h 21294"/>
              <a:gd name="connsiteX0dup0dup1dup2dup3dup4dup5dup6" fmla="*/ 0 w 15601"/>
              <a:gd name="connsiteY0dup0dup1dup2dup3dup4dup5dup6" fmla="*/ 29 h 21270"/>
              <a:gd name="connsiteX1dup0dup1dup2dup3dup4dup5dup6" fmla="*/ 15591 w 15601"/>
              <a:gd name="connsiteY1dup0dup1dup2dup3dup4dup5dup6" fmla="*/ 0 h 21270"/>
              <a:gd name="connsiteX2dup0dup1dup2dup3dup4dup5dup6" fmla="*/ 15601 w 15601"/>
              <a:gd name="connsiteY2dup0dup1dup2dup3dup4dup5dup6" fmla="*/ 18543 h 21270"/>
              <a:gd name="connsiteX3dup0dup1dup2dup3dup4dup5dup6" fmla="*/ 0 w 15601"/>
              <a:gd name="connsiteY3dup0dup1dup2dup3dup4dup5dup6" fmla="*/ 20201 h 21270"/>
              <a:gd name="connsiteX4dup0dup1dup2dup3dup4dup5dup6" fmla="*/ 0 w 15601"/>
              <a:gd name="connsiteY4dup0dup1dup2dup3dup4dup5dup6" fmla="*/ 29 h 21270"/>
              <a:gd name="connsiteX0dup0dup1dup2dup3dup4dup5dup6dup7" fmla="*/ 0 w 15601"/>
              <a:gd name="connsiteY0dup0dup1dup2dup3dup4dup5dup6dup7" fmla="*/ 29 h 21322"/>
              <a:gd name="connsiteX1dup0dup1dup2dup3dup4dup5dup6dup7" fmla="*/ 15591 w 15601"/>
              <a:gd name="connsiteY1dup0dup1dup2dup3dup4dup5dup6dup7" fmla="*/ 0 h 21322"/>
              <a:gd name="connsiteX2dup0dup1dup2dup3dup4dup5dup6dup7" fmla="*/ 15601 w 15601"/>
              <a:gd name="connsiteY2dup0dup1dup2dup3dup4dup5dup6dup7" fmla="*/ 18863 h 21322"/>
              <a:gd name="connsiteX3dup0dup1dup2dup3dup4dup5dup6dup7" fmla="*/ 0 w 15601"/>
              <a:gd name="connsiteY3dup0dup1dup2dup3dup4dup5dup6dup7" fmla="*/ 20201 h 21322"/>
              <a:gd name="connsiteX4dup0dup1dup2dup3dup4dup5dup6dup7" fmla="*/ 0 w 15601"/>
              <a:gd name="connsiteY4dup0dup1dup2dup3dup4dup5dup6dup7" fmla="*/ 29 h 21322"/>
              <a:gd name="connsiteX0dup0dup1dup2dup3dup4dup5dup6dup7dup8" fmla="*/ 0 w 15601"/>
              <a:gd name="connsiteY0dup0dup1dup2dup3dup4dup5dup6dup7dup8" fmla="*/ 29 h 21347"/>
              <a:gd name="connsiteX1dup0dup1dup2dup3dup4dup5dup6dup7dup8" fmla="*/ 15591 w 15601"/>
              <a:gd name="connsiteY1dup0dup1dup2dup3dup4dup5dup6dup7dup8" fmla="*/ 0 h 21347"/>
              <a:gd name="connsiteX2dup0dup1dup2dup3dup4dup5dup6dup7dup8" fmla="*/ 15601 w 15601"/>
              <a:gd name="connsiteY2dup0dup1dup2dup3dup4dup5dup6dup7dup8" fmla="*/ 18863 h 21347"/>
              <a:gd name="connsiteX3dup0dup1dup2dup3dup4dup5dup6dup7dup8" fmla="*/ 0 w 15601"/>
              <a:gd name="connsiteY3dup0dup1dup2dup3dup4dup5dup6dup7dup8" fmla="*/ 20201 h 21347"/>
              <a:gd name="connsiteX4dup0dup1dup2dup3dup4dup5dup6dup7dup8" fmla="*/ 0 w 15601"/>
              <a:gd name="connsiteY4dup0dup1dup2dup3dup4dup5dup6dup7dup8" fmla="*/ 29 h 21347"/>
              <a:gd name="connsiteX0dup0dup1dup2dup3dup4dup5dup6dup7dup8dup9" fmla="*/ 0 w 15601"/>
              <a:gd name="connsiteY0dup0dup1dup2dup3dup4dup5dup6dup7dup8dup9" fmla="*/ 29 h 21222"/>
              <a:gd name="connsiteX1dup0dup1dup2dup3dup4dup5dup6dup7dup8dup9" fmla="*/ 15591 w 15601"/>
              <a:gd name="connsiteY1dup0dup1dup2dup3dup4dup5dup6dup7dup8dup9" fmla="*/ 0 h 21222"/>
              <a:gd name="connsiteX2dup0dup1dup2dup3dup4dup5dup6dup7dup8dup9" fmla="*/ 15601 w 15601"/>
              <a:gd name="connsiteY2dup0dup1dup2dup3dup4dup5dup6dup7dup8dup9" fmla="*/ 18863 h 21222"/>
              <a:gd name="connsiteX3dup0dup1dup2dup3dup4dup5dup6dup7dup8dup9" fmla="*/ 0 w 15601"/>
              <a:gd name="connsiteY3dup0dup1dup2dup3dup4dup5dup6dup7dup8dup9" fmla="*/ 20201 h 21222"/>
              <a:gd name="connsiteX4dup0dup1dup2dup3dup4dup5dup6dup7dup8dup9" fmla="*/ 0 w 15601"/>
              <a:gd name="connsiteY4dup0dup1dup2dup3dup4dup5dup6dup7dup8dup9" fmla="*/ 29 h 21222"/>
              <a:gd name="connsiteX0dup0dup1dup2dup3dup4dup5dup6dup7dup8dup9dup10" fmla="*/ 0 w 15601"/>
              <a:gd name="connsiteY0dup0dup1dup2dup3dup4dup5dup6dup7dup8dup9dup10" fmla="*/ 29 h 21210"/>
              <a:gd name="connsiteX1dup0dup1dup2dup3dup4dup5dup6dup7dup8dup9dup10" fmla="*/ 15591 w 15601"/>
              <a:gd name="connsiteY1dup0dup1dup2dup3dup4dup5dup6dup7dup8dup9dup10" fmla="*/ 0 h 21210"/>
              <a:gd name="connsiteX2dup0dup1dup2dup3dup4dup5dup6dup7dup8dup9dup10" fmla="*/ 15601 w 15601"/>
              <a:gd name="connsiteY2dup0dup1dup2dup3dup4dup5dup6dup7dup8dup9dup10" fmla="*/ 18863 h 21210"/>
              <a:gd name="connsiteX3dup0dup1dup2dup3dup4dup5dup6dup7dup8dup9dup10" fmla="*/ 0 w 15601"/>
              <a:gd name="connsiteY3dup0dup1dup2dup3dup4dup5dup6dup7dup8dup9dup10" fmla="*/ 20201 h 21210"/>
              <a:gd name="connsiteX4dup0dup1dup2dup3dup4dup5dup6dup7dup8dup9dup10" fmla="*/ 0 w 15601"/>
              <a:gd name="connsiteY4dup0dup1dup2dup3dup4dup5dup6dup7dup8dup9dup10" fmla="*/ 29 h 21210"/>
              <a:gd name="connsiteX0dup0dup1dup2dup3dup4dup5dup6dup7dup8dup9dup10dup11" fmla="*/ 0 w 15601"/>
              <a:gd name="connsiteY0dup0dup1dup2dup3dup4dup5dup6dup7dup8dup9dup10dup11" fmla="*/ 29 h 21275"/>
              <a:gd name="connsiteX1dup0dup1dup2dup3dup4dup5dup6dup7dup8dup9dup10dup11" fmla="*/ 15591 w 15601"/>
              <a:gd name="connsiteY1dup0dup1dup2dup3dup4dup5dup6dup7dup8dup9dup10dup11" fmla="*/ 0 h 21275"/>
              <a:gd name="connsiteX2dup0dup1dup2dup3dup4dup5dup6dup7dup8dup9dup10dup11" fmla="*/ 15601 w 15601"/>
              <a:gd name="connsiteY2dup0dup1dup2dup3dup4dup5dup6dup7dup8dup9dup10dup11" fmla="*/ 19241 h 21275"/>
              <a:gd name="connsiteX3dup0dup1dup2dup3dup4dup5dup6dup7dup8dup9dup10dup11" fmla="*/ 0 w 15601"/>
              <a:gd name="connsiteY3dup0dup1dup2dup3dup4dup5dup6dup7dup8dup9dup10dup11" fmla="*/ 20201 h 21275"/>
              <a:gd name="connsiteX4dup0dup1dup2dup3dup4dup5dup6dup7dup8dup9dup10dup11" fmla="*/ 0 w 15601"/>
              <a:gd name="connsiteY4dup0dup1dup2dup3dup4dup5dup6dup7dup8dup9dup10dup11" fmla="*/ 29 h 21275"/>
              <a:gd name="connsiteX0dup0dup1dup2dup3dup4dup5dup6dup7dup8dup9dup10dup11dup12" fmla="*/ 0 w 15601"/>
              <a:gd name="connsiteY0dup0dup1dup2dup3dup4dup5dup6dup7dup8dup9dup10dup11dup12" fmla="*/ 29 h 21467"/>
              <a:gd name="connsiteX1dup0dup1dup2dup3dup4dup5dup6dup7dup8dup9dup10dup11dup12" fmla="*/ 15591 w 15601"/>
              <a:gd name="connsiteY1dup0dup1dup2dup3dup4dup5dup6dup7dup8dup9dup10dup11dup12" fmla="*/ 0 h 21467"/>
              <a:gd name="connsiteX2dup0dup1dup2dup3dup4dup5dup6dup7dup8dup9dup10dup11dup12" fmla="*/ 15601 w 15601"/>
              <a:gd name="connsiteY2dup0dup1dup2dup3dup4dup5dup6dup7dup8dup9dup10dup11dup12" fmla="*/ 19241 h 21467"/>
              <a:gd name="connsiteX3dup0dup1dup2dup3dup4dup5dup6dup7dup8dup9dup10dup11dup12" fmla="*/ 0 w 15601"/>
              <a:gd name="connsiteY3dup0dup1dup2dup3dup4dup5dup6dup7dup8dup9dup10dup11dup12" fmla="*/ 20434 h 21467"/>
              <a:gd name="connsiteX4dup0dup1dup2dup3dup4dup5dup6dup7dup8dup9dup10dup11dup12" fmla="*/ 0 w 15601"/>
              <a:gd name="connsiteY4dup0dup1dup2dup3dup4dup5dup6dup7dup8dup9dup10dup11dup12" fmla="*/ 29 h 21467"/>
              <a:gd name="connsiteX0dup0dup1dup2dup3dup4dup5dup6dup7dup8dup9dup10dup11dup12dup13" fmla="*/ 0 w 15601"/>
              <a:gd name="connsiteY0dup0dup1dup2dup3dup4dup5dup6dup7dup8dup9dup10dup11dup12dup13" fmla="*/ 29 h 21343"/>
              <a:gd name="connsiteX1dup0dup1dup2dup3dup4dup5dup6dup7dup8dup9dup10dup11dup12dup13" fmla="*/ 15591 w 15601"/>
              <a:gd name="connsiteY1dup0dup1dup2dup3dup4dup5dup6dup7dup8dup9dup10dup11dup12dup13" fmla="*/ 0 h 21343"/>
              <a:gd name="connsiteX2dup0dup1dup2dup3dup4dup5dup6dup7dup8dup9dup10dup11dup12dup13" fmla="*/ 15601 w 15601"/>
              <a:gd name="connsiteY2dup0dup1dup2dup3dup4dup5dup6dup7dup8dup9dup10dup11dup12dup13" fmla="*/ 19241 h 21343"/>
              <a:gd name="connsiteX3dup0dup1dup2dup3dup4dup5dup6dup7dup8dup9dup10dup11dup12dup13" fmla="*/ 0 w 15601"/>
              <a:gd name="connsiteY3dup0dup1dup2dup3dup4dup5dup6dup7dup8dup9dup10dup11dup12dup13" fmla="*/ 20434 h 21343"/>
              <a:gd name="connsiteX4dup0dup1dup2dup3dup4dup5dup6dup7dup8dup9dup10dup11dup12dup13" fmla="*/ 0 w 15601"/>
              <a:gd name="connsiteY4dup0dup1dup2dup3dup4dup5dup6dup7dup8dup9dup10dup11dup12dup13" fmla="*/ 29 h 21343"/>
              <a:gd name="connsiteX0dup0dup1dup2dup3dup4dup5dup6dup7dup8dup9dup10dup11dup12dup13dup14" fmla="*/ 0 w 15601"/>
              <a:gd name="connsiteY0dup0dup1dup2dup3dup4dup5dup6dup7dup8dup9dup10dup11dup12dup13dup14" fmla="*/ 29 h 21351"/>
              <a:gd name="connsiteX1dup0dup1dup2dup3dup4dup5dup6dup7dup8dup9dup10dup11dup12dup13dup14" fmla="*/ 15591 w 15601"/>
              <a:gd name="connsiteY1dup0dup1dup2dup3dup4dup5dup6dup7dup8dup9dup10dup11dup12dup13dup14" fmla="*/ 0 h 21351"/>
              <a:gd name="connsiteX2dup0dup1dup2dup3dup4dup5dup6dup7dup8dup9dup10dup11dup12dup13dup14" fmla="*/ 15601 w 15601"/>
              <a:gd name="connsiteY2dup0dup1dup2dup3dup4dup5dup6dup7dup8dup9dup10dup11dup12dup13dup14" fmla="*/ 19241 h 21351"/>
              <a:gd name="connsiteX3dup0dup1dup2dup3dup4dup5dup6dup7dup8dup9dup10dup11dup12dup13dup14" fmla="*/ 0 w 15601"/>
              <a:gd name="connsiteY3dup0dup1dup2dup3dup4dup5dup6dup7dup8dup9dup10dup11dup12dup13dup14" fmla="*/ 20434 h 21351"/>
              <a:gd name="connsiteX4dup0dup1dup2dup3dup4dup5dup6dup7dup8dup9dup10dup11dup12dup13dup14" fmla="*/ 0 w 15601"/>
              <a:gd name="connsiteY4dup0dup1dup2dup3dup4dup5dup6dup7dup8dup9dup10dup11dup12dup13dup14" fmla="*/ 29 h 21351"/>
            </a:gdLst>
            <a:cxnLst>
              <a:cxn ang="0">
                <a:pos x="connsiteX0" y="connsiteY0"/>
              </a:cxn>
              <a:cxn ang="0">
                <a:pos x="connsiteX1" y="connsiteY1"/>
              </a:cxn>
              <a:cxn ang="0">
                <a:pos x="connsiteX2" y="connsiteY2"/>
              </a:cxn>
              <a:cxn ang="0">
                <a:pos x="connsiteX3" y="connsiteY3"/>
              </a:cxn>
              <a:cxn ang="0">
                <a:pos x="connsiteX4" y="connsiteY4"/>
              </a:cxn>
            </a:cxnLst>
            <a:rect l="l" t="t" r="r" b="b"/>
            <a:pathLst>
              <a:path w="15602" h="42499">
                <a:moveTo>
                  <a:pt x="7" y="0"/>
                </a:moveTo>
                <a:lnTo>
                  <a:pt x="15596" y="2"/>
                </a:lnTo>
                <a:cubicBezTo>
                  <a:pt x="15596" y="5776"/>
                  <a:pt x="15602" y="34615"/>
                  <a:pt x="15602" y="40389"/>
                </a:cubicBezTo>
                <a:cubicBezTo>
                  <a:pt x="10639" y="40476"/>
                  <a:pt x="7603" y="44168"/>
                  <a:pt x="1" y="41582"/>
                </a:cubicBezTo>
                <a:cubicBezTo>
                  <a:pt x="-5" y="27777"/>
                  <a:pt x="13" y="13805"/>
                  <a:pt x="7" y="0"/>
                </a:cubicBezTo>
                <a:close/>
              </a:path>
            </a:pathLst>
          </a:custGeom>
          <a:gradFill flip="none" rotWithShape="1">
            <a:gsLst>
              <a:gs pos="0">
                <a:schemeClr val="bg1"/>
              </a:gs>
              <a:gs pos="100000">
                <a:srgbClr val="D1F2F7"/>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a:defPPr>
          </a:lstStyle>
          <a:p>
            <a:pPr algn="ctr"/>
            <a:r>
              <a:rPr lang="en-US" sz="5550"/>
              <a:t> </a:t>
            </a:r>
          </a:p>
        </p:txBody>
      </p:sp>
      <p:sp>
        <p:nvSpPr>
          <p:cNvPr id="32" name="Rectangle 31"/>
          <p:cNvSpPr/>
          <p:nvPr/>
        </p:nvSpPr>
        <p:spPr>
          <a:xfrm>
            <a:off x="10954" y="43158373"/>
            <a:ext cx="32918400" cy="1276544"/>
          </a:xfrm>
          <a:prstGeom prst="rect">
            <a:avLst/>
          </a:prstGeom>
          <a:solidFill>
            <a:srgbClr val="2350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a:defPPr>
          </a:lstStyle>
          <a:p>
            <a:pPr algn="ctr"/>
            <a:endParaRPr lang="en-US" sz="5550"/>
          </a:p>
        </p:txBody>
      </p:sp>
      <p:cxnSp>
        <p:nvCxnSpPr>
          <p:cNvPr id="33" name="Straight Connector 32"/>
          <p:cNvCxnSpPr/>
          <p:nvPr/>
        </p:nvCxnSpPr>
        <p:spPr>
          <a:xfrm>
            <a:off x="10956" y="43158373"/>
            <a:ext cx="32918400" cy="0"/>
          </a:xfrm>
          <a:prstGeom prst="line">
            <a:avLst/>
          </a:prstGeom>
          <a:ln w="254000">
            <a:solidFill>
              <a:srgbClr val="8CD23C"/>
            </a:solidFill>
          </a:ln>
        </p:spPr>
        <p:style>
          <a:lnRef idx="1">
            <a:schemeClr val="accent1"/>
          </a:lnRef>
          <a:fillRef idx="0">
            <a:schemeClr val="accent1"/>
          </a:fillRef>
          <a:effectRef idx="0">
            <a:schemeClr val="accent1"/>
          </a:effectRef>
          <a:fontRef idx="minor">
            <a:schemeClr val="tx1"/>
          </a:fontRef>
        </p:style>
      </p:cxnSp>
      <p:sp>
        <p:nvSpPr>
          <p:cNvPr id="34" name="Text Placeholder 5">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B2C25681-95AF-45D0-852E-DC3E00E2FDFE}"/>
              </a:ext>
            </a:extLst>
          </p:cNvPr>
          <p:cNvSpPr txBox="1"/>
          <p:nvPr/>
        </p:nvSpPr>
        <p:spPr>
          <a:xfrm>
            <a:off x="5551714" y="182163"/>
            <a:ext cx="21392606" cy="2203080"/>
          </a:xfrm>
          <a:prstGeom prst="rect">
            <a:avLst/>
          </a:prstGeom>
        </p:spPr>
        <p:txBody>
          <a:bodyPr lIns="0" tIns="0" rIns="0" bIns="0">
            <a:noAutofit/>
          </a:bodyPr>
          <a:lstStyle>
            <a:defPPr>
              <a:defRPr kern="1200"/>
            </a:defPPr>
            <a:lvl1pPr marL="0" marR="0" indent="0" algn="l" defTabSz="3783013" rtl="0" eaLnBrk="1" fontAlgn="auto" latinLnBrk="0" hangingPunct="1">
              <a:lnSpc>
                <a:spcPct val="100000"/>
              </a:lnSpc>
              <a:spcBef>
                <a:spcPts val="600"/>
              </a:spcBef>
              <a:spcAft>
                <a:spcPct val="0"/>
              </a:spcAft>
              <a:buClrTx/>
              <a:buSzTx/>
              <a:buFontTx/>
              <a:buNone/>
              <a:defRPr sz="6000" kern="1200" baseline="0">
                <a:solidFill>
                  <a:schemeClr val="tx2"/>
                </a:solidFill>
                <a:latin typeface="Franklin Gothic Heavy" pitchFamily="34" charset="0"/>
                <a:ea typeface="+mn-ea"/>
                <a:cs typeface="+mn-cs"/>
              </a:defRPr>
            </a:lvl1pPr>
            <a:lvl2pPr marL="1880543" indent="0" algn="l" defTabSz="3761086" rtl="0" eaLnBrk="1" latinLnBrk="0" hangingPunct="1">
              <a:spcBef>
                <a:spcPct val="20000"/>
              </a:spcBef>
              <a:buFontTx/>
              <a:buNone/>
              <a:defRPr sz="11500" kern="1200">
                <a:solidFill>
                  <a:schemeClr val="tx1"/>
                </a:solidFill>
                <a:latin typeface="+mn-lt"/>
                <a:ea typeface="+mn-ea"/>
                <a:cs typeface="+mn-cs"/>
              </a:defRPr>
            </a:lvl2pPr>
            <a:lvl3pPr marL="3761086" indent="0" algn="l" defTabSz="3761086" rtl="0" eaLnBrk="1" latinLnBrk="0" hangingPunct="1">
              <a:spcBef>
                <a:spcPct val="20000"/>
              </a:spcBef>
              <a:buFontTx/>
              <a:buNone/>
              <a:defRPr sz="9900" kern="1200">
                <a:solidFill>
                  <a:schemeClr val="tx1"/>
                </a:solidFill>
                <a:latin typeface="+mn-lt"/>
                <a:ea typeface="+mn-ea"/>
                <a:cs typeface="+mn-cs"/>
              </a:defRPr>
            </a:lvl3pPr>
            <a:lvl4pPr marL="5641629" indent="0" algn="l" defTabSz="3761086" rtl="0" eaLnBrk="1" latinLnBrk="0" hangingPunct="1">
              <a:spcBef>
                <a:spcPct val="20000"/>
              </a:spcBef>
              <a:buFontTx/>
              <a:buNone/>
              <a:defRPr sz="8200" kern="1200">
                <a:solidFill>
                  <a:schemeClr val="tx1"/>
                </a:solidFill>
                <a:latin typeface="+mn-lt"/>
                <a:ea typeface="+mn-ea"/>
                <a:cs typeface="+mn-cs"/>
              </a:defRPr>
            </a:lvl4pPr>
            <a:lvl5pPr marL="7522172" indent="0" algn="l" defTabSz="3761086" rtl="0" eaLnBrk="1" latinLnBrk="0" hangingPunct="1">
              <a:spcBef>
                <a:spcPct val="20000"/>
              </a:spcBef>
              <a:buFontTx/>
              <a:buNone/>
              <a:defRPr sz="8200" kern="1200">
                <a:solidFill>
                  <a:schemeClr val="tx1"/>
                </a:solidFill>
                <a:latin typeface="+mn-lt"/>
                <a:ea typeface="+mn-ea"/>
                <a:cs typeface="+mn-cs"/>
              </a:defRPr>
            </a:lvl5pPr>
            <a:lvl6pPr marL="10342988" indent="-940272" algn="l" defTabSz="3761086" rtl="0" eaLnBrk="1" latinLnBrk="0" hangingPunct="1">
              <a:spcBef>
                <a:spcPct val="20000"/>
              </a:spcBef>
              <a:buFont typeface="Arial" panose="020b0604020202020204" pitchFamily="34" charset="0"/>
              <a:buChar char="•"/>
              <a:defRPr sz="8200" kern="1200">
                <a:solidFill>
                  <a:schemeClr val="tx1"/>
                </a:solidFill>
                <a:latin typeface="+mn-lt"/>
                <a:ea typeface="+mn-ea"/>
                <a:cs typeface="+mn-cs"/>
              </a:defRPr>
            </a:lvl6pPr>
            <a:lvl7pPr marL="12223531" indent="-940272" algn="l" defTabSz="3761086" rtl="0" eaLnBrk="1" latinLnBrk="0" hangingPunct="1">
              <a:spcBef>
                <a:spcPct val="20000"/>
              </a:spcBef>
              <a:buFont typeface="Arial" panose="020b0604020202020204" pitchFamily="34" charset="0"/>
              <a:buChar char="•"/>
              <a:defRPr sz="8200" kern="1200">
                <a:solidFill>
                  <a:schemeClr val="tx1"/>
                </a:solidFill>
                <a:latin typeface="+mn-lt"/>
                <a:ea typeface="+mn-ea"/>
                <a:cs typeface="+mn-cs"/>
              </a:defRPr>
            </a:lvl7pPr>
            <a:lvl8pPr marL="14104074" indent="-940272" algn="l" defTabSz="3761086" rtl="0" eaLnBrk="1" latinLnBrk="0" hangingPunct="1">
              <a:spcBef>
                <a:spcPct val="20000"/>
              </a:spcBef>
              <a:buFont typeface="Arial" panose="020b0604020202020204" pitchFamily="34" charset="0"/>
              <a:buChar char="•"/>
              <a:defRPr sz="8200" kern="1200">
                <a:solidFill>
                  <a:schemeClr val="tx1"/>
                </a:solidFill>
                <a:latin typeface="+mn-lt"/>
                <a:ea typeface="+mn-ea"/>
                <a:cs typeface="+mn-cs"/>
              </a:defRPr>
            </a:lvl8pPr>
            <a:lvl9pPr marL="15984617" indent="-940272" algn="l" defTabSz="3761086" rtl="0" eaLnBrk="1" latinLnBrk="0" hangingPunct="1">
              <a:spcBef>
                <a:spcPct val="20000"/>
              </a:spcBef>
              <a:buFont typeface="Arial" panose="020b0604020202020204" pitchFamily="34" charset="0"/>
              <a:buChar char="•"/>
              <a:defRPr sz="8200" kern="1200">
                <a:solidFill>
                  <a:schemeClr val="tx1"/>
                </a:solidFill>
                <a:latin typeface="+mn-lt"/>
                <a:ea typeface="+mn-ea"/>
                <a:cs typeface="+mn-cs"/>
              </a:defRPr>
            </a:lvl9pPr>
          </a:lstStyle>
          <a:p>
            <a:pPr algn="ctr" defTabSz="2820766">
              <a:spcBef>
                <a:spcPct val="20000"/>
              </a:spcBef>
              <a:defRPr/>
            </a:pPr>
            <a:r>
              <a:rPr lang="en-US" sz="6400">
                <a:solidFill>
                  <a:srgbClr val="235078"/>
                </a:solidFill>
                <a:latin typeface="Libre Baskerville" panose="02000000000000000000" pitchFamily="2" charset="0"/>
              </a:rPr>
              <a:t>The Scientific Poster Template</a:t>
            </a:r>
            <a:endParaRPr lang="en-US" sz="6400">
              <a:solidFill>
                <a:srgbClr val="235078"/>
              </a:solidFill>
              <a:latin typeface="Libre Baskerville" panose="02000000000000000000" pitchFamily="2" charset="0"/>
            </a:endParaRPr>
          </a:p>
          <a:p>
            <a:pPr algn="ctr" defTabSz="2820766">
              <a:spcBef>
                <a:spcPct val="20000"/>
              </a:spcBef>
              <a:defRPr/>
            </a:pPr>
            <a:r>
              <a:rPr lang="en-US" sz="6400" smtClean="0">
                <a:solidFill>
                  <a:srgbClr val="235078"/>
                </a:solidFill>
                <a:latin typeface="Libre Baskerville" panose="02000000000000000000" pitchFamily="2" charset="0"/>
              </a:rPr>
              <a:t>Your Project Title</a:t>
            </a:r>
            <a:endParaRPr lang="en-US" sz="6400">
              <a:solidFill>
                <a:srgbClr val="235078"/>
              </a:solidFill>
              <a:latin typeface="Libre Baskerville" panose="02000000000000000000" pitchFamily="2" charset="0"/>
            </a:endParaRPr>
          </a:p>
        </p:txBody>
      </p:sp>
      <p:sp>
        <p:nvSpPr>
          <p:cNvPr id="35" name="Text Placeholder 5">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EF872E11-D0DF-4446-BE76-A398B88E9B44}"/>
              </a:ext>
            </a:extLst>
          </p:cNvPr>
          <p:cNvSpPr txBox="1"/>
          <p:nvPr/>
        </p:nvSpPr>
        <p:spPr>
          <a:xfrm>
            <a:off x="3624943" y="2631296"/>
            <a:ext cx="25483457" cy="2197525"/>
          </a:xfrm>
          <a:prstGeom prst="rect">
            <a:avLst/>
          </a:prstGeom>
        </p:spPr>
        <p:txBody>
          <a:bodyPr wrap="square" lIns="0" tIns="0" rIns="0" bIns="0">
            <a:spAutoFit/>
          </a:bodyPr>
          <a:lstStyle>
            <a:defPPr>
              <a:defRPr kern="1200"/>
            </a:defPPr>
            <a:lvl1pPr marL="0" marR="0" indent="0" algn="l" defTabSz="3761086" rtl="0" eaLnBrk="1" fontAlgn="auto" latinLnBrk="0" hangingPunct="1">
              <a:lnSpc>
                <a:spcPct val="100000"/>
              </a:lnSpc>
              <a:spcBef>
                <a:spcPct val="20000"/>
              </a:spcBef>
              <a:spcAft>
                <a:spcPct val="0"/>
              </a:spcAft>
              <a:buClrTx/>
              <a:buSzTx/>
              <a:buFont typeface="Arial" panose="020b0604020202020204" pitchFamily="34" charset="0"/>
              <a:buNone/>
              <a:defRPr sz="6000" kern="1200" baseline="0">
                <a:solidFill>
                  <a:schemeClr val="tx2"/>
                </a:solidFill>
                <a:latin typeface="Franklin Gothic Heavy" pitchFamily="34" charset="0"/>
                <a:ea typeface="+mn-ea"/>
                <a:cs typeface="+mn-cs"/>
              </a:defRPr>
            </a:lvl1pPr>
            <a:lvl2pPr marL="1880543" indent="0" algn="l" defTabSz="3761086" rtl="0" eaLnBrk="1" latinLnBrk="0" hangingPunct="1">
              <a:spcBef>
                <a:spcPct val="20000"/>
              </a:spcBef>
              <a:buFontTx/>
              <a:buNone/>
              <a:defRPr sz="11500" kern="1200">
                <a:solidFill>
                  <a:schemeClr val="tx1"/>
                </a:solidFill>
                <a:latin typeface="+mn-lt"/>
                <a:ea typeface="+mn-ea"/>
                <a:cs typeface="+mn-cs"/>
              </a:defRPr>
            </a:lvl2pPr>
            <a:lvl3pPr marL="3761086" indent="0" algn="l" defTabSz="3761086" rtl="0" eaLnBrk="1" latinLnBrk="0" hangingPunct="1">
              <a:spcBef>
                <a:spcPct val="20000"/>
              </a:spcBef>
              <a:buFontTx/>
              <a:buNone/>
              <a:defRPr sz="9900" kern="1200">
                <a:solidFill>
                  <a:schemeClr val="tx1"/>
                </a:solidFill>
                <a:latin typeface="+mn-lt"/>
                <a:ea typeface="+mn-ea"/>
                <a:cs typeface="+mn-cs"/>
              </a:defRPr>
            </a:lvl3pPr>
            <a:lvl4pPr marL="5641629" indent="0" algn="l" defTabSz="3761086" rtl="0" eaLnBrk="1" latinLnBrk="0" hangingPunct="1">
              <a:spcBef>
                <a:spcPct val="20000"/>
              </a:spcBef>
              <a:buFontTx/>
              <a:buNone/>
              <a:defRPr sz="8200" kern="1200">
                <a:solidFill>
                  <a:schemeClr val="tx1"/>
                </a:solidFill>
                <a:latin typeface="+mn-lt"/>
                <a:ea typeface="+mn-ea"/>
                <a:cs typeface="+mn-cs"/>
              </a:defRPr>
            </a:lvl4pPr>
            <a:lvl5pPr marL="7522172" indent="0" algn="l" defTabSz="3761086" rtl="0" eaLnBrk="1" latinLnBrk="0" hangingPunct="1">
              <a:spcBef>
                <a:spcPct val="20000"/>
              </a:spcBef>
              <a:buFontTx/>
              <a:buNone/>
              <a:defRPr sz="8200" kern="1200">
                <a:solidFill>
                  <a:schemeClr val="tx1"/>
                </a:solidFill>
                <a:latin typeface="+mn-lt"/>
                <a:ea typeface="+mn-ea"/>
                <a:cs typeface="+mn-cs"/>
              </a:defRPr>
            </a:lvl5pPr>
            <a:lvl6pPr marL="10342988" indent="-940272" algn="l" defTabSz="3761086" rtl="0" eaLnBrk="1" latinLnBrk="0" hangingPunct="1">
              <a:spcBef>
                <a:spcPct val="20000"/>
              </a:spcBef>
              <a:buFont typeface="Arial" panose="020b0604020202020204" pitchFamily="34" charset="0"/>
              <a:buChar char="•"/>
              <a:defRPr sz="8200" kern="1200">
                <a:solidFill>
                  <a:schemeClr val="tx1"/>
                </a:solidFill>
                <a:latin typeface="+mn-lt"/>
                <a:ea typeface="+mn-ea"/>
                <a:cs typeface="+mn-cs"/>
              </a:defRPr>
            </a:lvl6pPr>
            <a:lvl7pPr marL="12223531" indent="-940272" algn="l" defTabSz="3761086" rtl="0" eaLnBrk="1" latinLnBrk="0" hangingPunct="1">
              <a:spcBef>
                <a:spcPct val="20000"/>
              </a:spcBef>
              <a:buFont typeface="Arial" panose="020b0604020202020204" pitchFamily="34" charset="0"/>
              <a:buChar char="•"/>
              <a:defRPr sz="8200" kern="1200">
                <a:solidFill>
                  <a:schemeClr val="tx1"/>
                </a:solidFill>
                <a:latin typeface="+mn-lt"/>
                <a:ea typeface="+mn-ea"/>
                <a:cs typeface="+mn-cs"/>
              </a:defRPr>
            </a:lvl7pPr>
            <a:lvl8pPr marL="14104074" indent="-940272" algn="l" defTabSz="3761086" rtl="0" eaLnBrk="1" latinLnBrk="0" hangingPunct="1">
              <a:spcBef>
                <a:spcPct val="20000"/>
              </a:spcBef>
              <a:buFont typeface="Arial" panose="020b0604020202020204" pitchFamily="34" charset="0"/>
              <a:buChar char="•"/>
              <a:defRPr sz="8200" kern="1200">
                <a:solidFill>
                  <a:schemeClr val="tx1"/>
                </a:solidFill>
                <a:latin typeface="+mn-lt"/>
                <a:ea typeface="+mn-ea"/>
                <a:cs typeface="+mn-cs"/>
              </a:defRPr>
            </a:lvl8pPr>
            <a:lvl9pPr marL="15984617" indent="-940272" algn="l" defTabSz="3761086" rtl="0" eaLnBrk="1" latinLnBrk="0" hangingPunct="1">
              <a:spcBef>
                <a:spcPct val="20000"/>
              </a:spcBef>
              <a:buFont typeface="Arial" panose="020b0604020202020204" pitchFamily="34" charset="0"/>
              <a:buChar char="•"/>
              <a:defRPr sz="8200" kern="1200">
                <a:solidFill>
                  <a:schemeClr val="tx1"/>
                </a:solidFill>
                <a:latin typeface="+mn-lt"/>
                <a:ea typeface="+mn-ea"/>
                <a:cs typeface="+mn-cs"/>
              </a:defRPr>
            </a:lvl9pPr>
          </a:lstStyle>
          <a:p>
            <a:pPr algn="ctr">
              <a:defRPr/>
            </a:pPr>
            <a:r>
              <a:rPr lang="en-US" sz="4200" smtClean="0">
                <a:solidFill>
                  <a:srgbClr val="235078"/>
                </a:solidFill>
                <a:latin typeface="Montserrat" panose="00000500000000000000" pitchFamily="50" charset="0"/>
                <a:cs typeface="Arial" panose="020b0604020202020204" pitchFamily="34" charset="0"/>
              </a:rPr>
              <a:t>Author </a:t>
            </a:r>
            <a:r>
              <a:rPr lang="en-US" sz="4200">
                <a:solidFill>
                  <a:srgbClr val="235078"/>
                </a:solidFill>
                <a:latin typeface="Montserrat" panose="00000500000000000000" pitchFamily="50" charset="0"/>
                <a:cs typeface="Arial" panose="020b0604020202020204" pitchFamily="34" charset="0"/>
              </a:rPr>
              <a:t>Names and Information</a:t>
            </a:r>
          </a:p>
          <a:p>
            <a:pPr algn="ctr">
              <a:defRPr/>
            </a:pPr>
            <a:r>
              <a:rPr lang="en-US" sz="4200" smtClean="0">
                <a:solidFill>
                  <a:srgbClr val="235078"/>
                </a:solidFill>
                <a:latin typeface="Montserrat" panose="00000500000000000000" pitchFamily="50" charset="0"/>
                <a:cs typeface="Arial" panose="020b0604020202020204" pitchFamily="34" charset="0"/>
              </a:rPr>
              <a:t>Institute of Intelligent &amp; Interactive Technologies</a:t>
            </a:r>
            <a:endParaRPr lang="en-US" sz="4200">
              <a:solidFill>
                <a:srgbClr val="235078"/>
              </a:solidFill>
              <a:latin typeface="Montserrat" panose="00000500000000000000" pitchFamily="50" charset="0"/>
              <a:cs typeface="Arial" panose="020b0604020202020204" pitchFamily="34" charset="0"/>
            </a:endParaRPr>
          </a:p>
          <a:p>
            <a:pPr algn="ctr">
              <a:defRPr/>
            </a:pPr>
            <a:endParaRPr lang="en-US" sz="4200">
              <a:solidFill>
                <a:srgbClr val="235078"/>
              </a:solidFill>
              <a:latin typeface="Montserrat" panose="00000500000000000000" pitchFamily="50" charset="0"/>
              <a:cs typeface="Arial" panose="020b0604020202020204" pitchFamily="34" charset="0"/>
            </a:endParaRPr>
          </a:p>
        </p:txBody>
      </p:sp>
      <p:sp>
        <p:nvSpPr>
          <p:cNvPr id="36" name="TextBox 19">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FD3D0ACE-DC7E-450B-BD49-B7A44641E37F}"/>
              </a:ext>
            </a:extLst>
          </p:cNvPr>
          <p:cNvSpPr txBox="1">
            <a:spLocks noChangeArrowheads="1"/>
          </p:cNvSpPr>
          <p:nvPr/>
        </p:nvSpPr>
        <p:spPr bwMode="auto">
          <a:xfrm>
            <a:off x="895154" y="5945804"/>
            <a:ext cx="19335136" cy="438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64" tIns="34282" rIns="68564" bIns="34282">
            <a:spAutoFit/>
          </a:bodyPr>
          <a:lstStyle>
            <a:defPPr>
              <a:defRPr kern="1200"/>
            </a:defPPr>
            <a:lvl1pPr eaLnBrk="0" hangingPunct="0">
              <a:defRPr sz="2000">
                <a:solidFill>
                  <a:schemeClr val="tx1"/>
                </a:solidFill>
                <a:latin typeface="Arial"/>
                <a:ea typeface="ＭＳ Ｐゴシック" pitchFamily="-106" charset="-128"/>
              </a:defRPr>
            </a:lvl1pPr>
            <a:lvl2pPr eaLnBrk="0" hangingPunct="0">
              <a:defRPr sz="2000">
                <a:solidFill>
                  <a:schemeClr val="tx1"/>
                </a:solidFill>
                <a:latin typeface="Arial"/>
                <a:ea typeface="ＭＳ Ｐゴシック" pitchFamily="-106" charset="-128"/>
              </a:defRPr>
            </a:lvl2pPr>
            <a:lvl3pPr marL="1143000" indent="-228600" eaLnBrk="0" hangingPunct="0">
              <a:defRPr sz="2000">
                <a:solidFill>
                  <a:schemeClr val="tx1"/>
                </a:solidFill>
                <a:latin typeface="Arial"/>
                <a:ea typeface="ＭＳ Ｐゴシック" pitchFamily="-106" charset="-128"/>
              </a:defRPr>
            </a:lvl3pPr>
            <a:lvl4pPr marL="1600200" indent="-228600" eaLnBrk="0" hangingPunct="0">
              <a:defRPr sz="2000">
                <a:solidFill>
                  <a:schemeClr val="tx1"/>
                </a:solidFill>
                <a:latin typeface="Arial"/>
                <a:ea typeface="ＭＳ Ｐゴシック" pitchFamily="-106" charset="-128"/>
              </a:defRPr>
            </a:lvl4pPr>
            <a:lvl5pPr marL="2057400" indent="-228600" eaLnBrk="0" hangingPunct="0">
              <a:defRPr sz="2000">
                <a:solidFill>
                  <a:schemeClr val="tx1"/>
                </a:solidFill>
                <a:latin typeface="Arial"/>
                <a:ea typeface="ＭＳ Ｐゴシック" pitchFamily="-106" charset="-128"/>
              </a:defRPr>
            </a:lvl5pPr>
            <a:lvl6pPr marL="2514600" indent="-228600" eaLnBrk="0" fontAlgn="base" hangingPunct="0">
              <a:spcBef>
                <a:spcPct val="0"/>
              </a:spcBef>
              <a:spcAft>
                <a:spcPct val="0"/>
              </a:spcAft>
              <a:defRPr sz="2000">
                <a:solidFill>
                  <a:schemeClr val="tx1"/>
                </a:solidFill>
                <a:latin typeface="Arial"/>
                <a:ea typeface="ＭＳ Ｐゴシック" pitchFamily="-106" charset="-128"/>
              </a:defRPr>
            </a:lvl6pPr>
            <a:lvl7pPr marL="2971800" indent="-228600" eaLnBrk="0" fontAlgn="base" hangingPunct="0">
              <a:spcBef>
                <a:spcPct val="0"/>
              </a:spcBef>
              <a:spcAft>
                <a:spcPct val="0"/>
              </a:spcAft>
              <a:defRPr sz="2000">
                <a:solidFill>
                  <a:schemeClr val="tx1"/>
                </a:solidFill>
                <a:latin typeface="Arial"/>
                <a:ea typeface="ＭＳ Ｐゴシック" pitchFamily="-106" charset="-128"/>
              </a:defRPr>
            </a:lvl7pPr>
            <a:lvl8pPr marL="3429000" indent="-228600" eaLnBrk="0" fontAlgn="base" hangingPunct="0">
              <a:spcBef>
                <a:spcPct val="0"/>
              </a:spcBef>
              <a:spcAft>
                <a:spcPct val="0"/>
              </a:spcAft>
              <a:defRPr sz="2000">
                <a:solidFill>
                  <a:schemeClr val="tx1"/>
                </a:solidFill>
                <a:latin typeface="Arial"/>
                <a:ea typeface="ＭＳ Ｐゴシック" pitchFamily="-106" charset="-128"/>
              </a:defRPr>
            </a:lvl8pPr>
            <a:lvl9pPr marL="3886200" indent="-228600" eaLnBrk="0" fontAlgn="base" hangingPunct="0">
              <a:spcBef>
                <a:spcPct val="0"/>
              </a:spcBef>
              <a:spcAft>
                <a:spcPct val="0"/>
              </a:spcAft>
              <a:defRPr sz="2000">
                <a:solidFill>
                  <a:schemeClr val="tx1"/>
                </a:solidFill>
                <a:latin typeface="Arial"/>
                <a:ea typeface="ＭＳ Ｐゴシック" pitchFamily="-106" charset="-128"/>
              </a:defRPr>
            </a:lvl9pPr>
          </a:lstStyle>
          <a:p>
            <a:r>
              <a:rPr lang="en-US" sz="2400">
                <a:latin typeface="Montserrat Light" panose="00000400000000000000" pitchFamily="50" charset="0"/>
                <a:ea typeface="Open Sans" panose="020b0606030504020204" pitchFamily="34" charset="0"/>
                <a:cs typeface="Open Sans" panose="020b0606030504020204" pitchFamily="34" charset="0"/>
              </a:rPr>
              <a:t>Add your information, graphs and images to this section.</a:t>
            </a:r>
          </a:p>
        </p:txBody>
      </p:sp>
      <p:sp>
        <p:nvSpPr>
          <p:cNvPr id="37" name="Rectangle 36">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E62CA47B-6D2F-458C-98CC-19C397FB88BA}"/>
              </a:ext>
            </a:extLst>
          </p:cNvPr>
          <p:cNvSpPr>
            <a:spLocks noChangeArrowheads="1"/>
          </p:cNvSpPr>
          <p:nvPr/>
        </p:nvSpPr>
        <p:spPr bwMode="auto">
          <a:xfrm>
            <a:off x="895153" y="5304306"/>
            <a:ext cx="7200900" cy="654976"/>
          </a:xfrm>
          <a:prstGeom prst="rect">
            <a:avLst/>
          </a:prstGeom>
          <a:noFill/>
          <a:ln w="12700">
            <a:noFill/>
            <a:miter lim="800000"/>
          </a:ln>
        </p:spPr>
        <p:txBody>
          <a:bodyPr wrap="none" lIns="102845" tIns="54864" rIns="102845" bIns="51422" anchor="ctr" anchorCtr="0"/>
          <a:lstStyle>
            <a:defPPr>
              <a:defRPr kern="1200"/>
            </a:defPPr>
          </a:lstStyle>
          <a:p>
            <a:pPr defTabSz="3526880">
              <a:defRPr/>
            </a:pPr>
            <a:r>
              <a:rPr lang="en-US" sz="3599" b="1">
                <a:solidFill>
                  <a:srgbClr val="146BA5"/>
                </a:solidFill>
                <a:latin typeface="Libre Baskerville" panose="02000000000000000000" pitchFamily="2" charset="0"/>
              </a:rPr>
              <a:t>Abstract</a:t>
            </a:r>
          </a:p>
        </p:txBody>
      </p:sp>
      <p:sp>
        <p:nvSpPr>
          <p:cNvPr id="38" name="Rectangle 10"/>
          <p:cNvSpPr>
            <a:spLocks noChangeArrowheads="1"/>
          </p:cNvSpPr>
          <p:nvPr/>
        </p:nvSpPr>
        <p:spPr bwMode="auto">
          <a:xfrm>
            <a:off x="900385" y="10471074"/>
            <a:ext cx="14793257" cy="914400"/>
          </a:xfrm>
          <a:prstGeom prst="rect">
            <a:avLst/>
          </a:prstGeom>
          <a:solidFill>
            <a:srgbClr val="1482A5"/>
          </a:solidFill>
          <a:ln w="12700">
            <a:noFill/>
            <a:miter lim="800000"/>
          </a:ln>
        </p:spPr>
        <p:txBody>
          <a:bodyPr wrap="none" lIns="102845" tIns="54864" rIns="102845" bIns="51422" anchor="ctr" anchorCtr="0"/>
          <a:lstStyle>
            <a:defPPr>
              <a:defRPr kern="1200"/>
            </a:defPPr>
          </a:lstStyle>
          <a:p>
            <a:pPr algn="ctr" defTabSz="3526880">
              <a:defRPr/>
            </a:pPr>
            <a:r>
              <a:rPr lang="en-US" sz="3599" b="1">
                <a:solidFill>
                  <a:schemeClr val="bg1"/>
                </a:solidFill>
                <a:latin typeface="Libre Baskerville" panose="02000000000000000000" pitchFamily="2" charset="0"/>
              </a:rPr>
              <a:t>Introduction</a:t>
            </a:r>
          </a:p>
        </p:txBody>
      </p:sp>
      <p:sp>
        <p:nvSpPr>
          <p:cNvPr id="39" name="Rectangle 10">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0BB0DEBB-643A-495C-9A00-84ACC65F1FD7}"/>
              </a:ext>
            </a:extLst>
          </p:cNvPr>
          <p:cNvSpPr>
            <a:spLocks noChangeArrowheads="1"/>
          </p:cNvSpPr>
          <p:nvPr/>
        </p:nvSpPr>
        <p:spPr bwMode="auto">
          <a:xfrm>
            <a:off x="17163876" y="10471075"/>
            <a:ext cx="14793257" cy="914400"/>
          </a:xfrm>
          <a:prstGeom prst="rect">
            <a:avLst/>
          </a:prstGeom>
          <a:solidFill>
            <a:srgbClr val="1482A5"/>
          </a:solidFill>
          <a:ln w="12700">
            <a:noFill/>
            <a:miter lim="800000"/>
          </a:ln>
        </p:spPr>
        <p:txBody>
          <a:bodyPr wrap="none" lIns="102845" tIns="54864" rIns="102845" bIns="51422" anchor="ctr" anchorCtr="0"/>
          <a:lstStyle>
            <a:defPPr>
              <a:defRPr kern="1200"/>
            </a:defPPr>
          </a:lstStyle>
          <a:p>
            <a:pPr algn="ctr" defTabSz="3526880">
              <a:defRPr/>
            </a:pPr>
            <a:r>
              <a:rPr lang="en-US" sz="3599" b="1">
                <a:solidFill>
                  <a:schemeClr val="bg1"/>
                </a:solidFill>
                <a:latin typeface="Libre Baskerville" panose="02000000000000000000" pitchFamily="2" charset="0"/>
              </a:rPr>
              <a:t>Results</a:t>
            </a:r>
          </a:p>
        </p:txBody>
      </p:sp>
      <p:sp>
        <p:nvSpPr>
          <p:cNvPr id="40" name="Rectangle 10">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1BD94FDB-190B-4638-89EC-A656D127038B}"/>
              </a:ext>
            </a:extLst>
          </p:cNvPr>
          <p:cNvSpPr>
            <a:spLocks noChangeArrowheads="1"/>
          </p:cNvSpPr>
          <p:nvPr/>
        </p:nvSpPr>
        <p:spPr bwMode="auto">
          <a:xfrm>
            <a:off x="900385" y="24544006"/>
            <a:ext cx="14793257" cy="914400"/>
          </a:xfrm>
          <a:prstGeom prst="rect">
            <a:avLst/>
          </a:prstGeom>
          <a:solidFill>
            <a:srgbClr val="1482A5"/>
          </a:solidFill>
          <a:ln w="12700">
            <a:noFill/>
            <a:miter lim="800000"/>
          </a:ln>
        </p:spPr>
        <p:txBody>
          <a:bodyPr wrap="none" lIns="102845" tIns="54864" rIns="102845" bIns="51422" anchor="ctr" anchorCtr="0"/>
          <a:lstStyle>
            <a:defPPr>
              <a:defRPr kern="1200"/>
            </a:defPPr>
          </a:lstStyle>
          <a:p>
            <a:pPr algn="ctr" defTabSz="3526880">
              <a:defRPr/>
            </a:pPr>
            <a:r>
              <a:rPr lang="en-US" sz="3599" b="1">
                <a:solidFill>
                  <a:schemeClr val="bg1"/>
                </a:solidFill>
                <a:latin typeface="Libre Baskerville" panose="02000000000000000000" pitchFamily="2" charset="0"/>
              </a:rPr>
              <a:t>Methodology</a:t>
            </a:r>
          </a:p>
        </p:txBody>
      </p:sp>
      <p:sp>
        <p:nvSpPr>
          <p:cNvPr id="41" name="Rectangle 10">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C5373E80-5BA7-4273-832B-6C4F5740A8C5}"/>
              </a:ext>
            </a:extLst>
          </p:cNvPr>
          <p:cNvSpPr>
            <a:spLocks noChangeArrowheads="1"/>
          </p:cNvSpPr>
          <p:nvPr/>
        </p:nvSpPr>
        <p:spPr bwMode="auto">
          <a:xfrm>
            <a:off x="17163876" y="24544006"/>
            <a:ext cx="14793257" cy="914400"/>
          </a:xfrm>
          <a:prstGeom prst="rect">
            <a:avLst/>
          </a:prstGeom>
          <a:solidFill>
            <a:srgbClr val="1482A5"/>
          </a:solidFill>
          <a:ln w="12700">
            <a:noFill/>
            <a:miter lim="800000"/>
          </a:ln>
        </p:spPr>
        <p:txBody>
          <a:bodyPr wrap="none" lIns="102845" tIns="54864" rIns="102845" bIns="51422" anchor="ctr" anchorCtr="0"/>
          <a:lstStyle>
            <a:defPPr>
              <a:defRPr kern="1200"/>
            </a:defPPr>
          </a:lstStyle>
          <a:p>
            <a:pPr algn="ctr" defTabSz="3526880">
              <a:defRPr/>
            </a:pPr>
            <a:r>
              <a:rPr lang="en-US" sz="3599" b="1">
                <a:solidFill>
                  <a:schemeClr val="bg1"/>
                </a:solidFill>
                <a:latin typeface="Libre Baskerville" panose="02000000000000000000" pitchFamily="2" charset="0"/>
              </a:rPr>
              <a:t>Conclusion</a:t>
            </a:r>
          </a:p>
        </p:txBody>
      </p:sp>
      <p:sp>
        <p:nvSpPr>
          <p:cNvPr id="42" name="TextBox 41">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6D27E454-6E74-438E-B6CD-F623F47990B5}"/>
              </a:ext>
            </a:extLst>
          </p:cNvPr>
          <p:cNvSpPr txBox="1"/>
          <p:nvPr/>
        </p:nvSpPr>
        <p:spPr>
          <a:xfrm>
            <a:off x="900385" y="11698097"/>
            <a:ext cx="14793254" cy="461665"/>
          </a:xfrm>
          <a:prstGeom prst="rect">
            <a:avLst/>
          </a:prstGeom>
          <a:noFill/>
        </p:spPr>
        <p:txBody>
          <a:bodyPr wrap="square" rtlCol="0">
            <a:spAutoFit/>
          </a:bodyPr>
          <a:lstStyle>
            <a:defPPr>
              <a:defRPr kern="1200"/>
            </a:defPPr>
          </a:lstStyle>
          <a:p>
            <a:r>
              <a:rPr lang="en-US" sz="2400">
                <a:latin typeface="Montserrat Light" panose="00000400000000000000" pitchFamily="50" charset="0"/>
                <a:ea typeface="Open Sans" panose="020b0606030504020204" pitchFamily="34" charset="0"/>
                <a:cs typeface="Open Sans" panose="020b0606030504020204" pitchFamily="34" charset="0"/>
              </a:rPr>
              <a:t>Add your information, graphs and images to this section.</a:t>
            </a:r>
          </a:p>
        </p:txBody>
      </p:sp>
      <p:sp>
        <p:nvSpPr>
          <p:cNvPr id="43" name="TextBox 42">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2BBD7720-E258-450C-97C8-212EC4244F55}"/>
              </a:ext>
            </a:extLst>
          </p:cNvPr>
          <p:cNvSpPr txBox="1"/>
          <p:nvPr/>
        </p:nvSpPr>
        <p:spPr>
          <a:xfrm>
            <a:off x="895155" y="25664565"/>
            <a:ext cx="14793257" cy="461665"/>
          </a:xfrm>
          <a:prstGeom prst="rect">
            <a:avLst/>
          </a:prstGeom>
          <a:noFill/>
        </p:spPr>
        <p:txBody>
          <a:bodyPr wrap="square" rtlCol="0">
            <a:spAutoFit/>
          </a:bodyPr>
          <a:lstStyle>
            <a:defPPr>
              <a:defRPr kern="1200"/>
            </a:defPPr>
          </a:lstStyle>
          <a:p>
            <a:r>
              <a:rPr lang="en-US" sz="2400">
                <a:latin typeface="Montserrat Light" panose="00000400000000000000" pitchFamily="50" charset="0"/>
                <a:ea typeface="Open Sans" panose="020b0606030504020204" pitchFamily="34" charset="0"/>
                <a:cs typeface="Open Sans" panose="020b0606030504020204" pitchFamily="34" charset="0"/>
              </a:rPr>
              <a:t>Add your information, graphs and images to this section.</a:t>
            </a:r>
          </a:p>
        </p:txBody>
      </p:sp>
      <p:sp>
        <p:nvSpPr>
          <p:cNvPr id="44" name="TextBox 43">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998FE72F-E77A-4480-B8D1-D34F20784276}"/>
              </a:ext>
            </a:extLst>
          </p:cNvPr>
          <p:cNvSpPr txBox="1"/>
          <p:nvPr/>
        </p:nvSpPr>
        <p:spPr>
          <a:xfrm>
            <a:off x="17211921" y="11688174"/>
            <a:ext cx="14745210" cy="461665"/>
          </a:xfrm>
          <a:prstGeom prst="rect">
            <a:avLst/>
          </a:prstGeom>
          <a:noFill/>
        </p:spPr>
        <p:txBody>
          <a:bodyPr wrap="square" rtlCol="0">
            <a:spAutoFit/>
          </a:bodyPr>
          <a:lstStyle>
            <a:defPPr>
              <a:defRPr kern="1200"/>
            </a:defPPr>
          </a:lstStyle>
          <a:p>
            <a:r>
              <a:rPr lang="en-US" sz="2400">
                <a:latin typeface="Montserrat Light" panose="00000400000000000000" pitchFamily="50" charset="0"/>
                <a:ea typeface="Open Sans" panose="020b0606030504020204" pitchFamily="34" charset="0"/>
                <a:cs typeface="Open Sans" panose="020b0606030504020204" pitchFamily="34" charset="0"/>
              </a:rPr>
              <a:t>Add your information, graphs and images to this section.</a:t>
            </a:r>
          </a:p>
        </p:txBody>
      </p:sp>
      <p:sp>
        <p:nvSpPr>
          <p:cNvPr id="45" name="TextBox 44">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995B8920-2EE7-4FFC-B20D-4A97E28B3E9A}"/>
              </a:ext>
            </a:extLst>
          </p:cNvPr>
          <p:cNvSpPr txBox="1"/>
          <p:nvPr/>
        </p:nvSpPr>
        <p:spPr>
          <a:xfrm>
            <a:off x="17190940" y="25750331"/>
            <a:ext cx="14766192" cy="461665"/>
          </a:xfrm>
          <a:prstGeom prst="rect">
            <a:avLst/>
          </a:prstGeom>
          <a:noFill/>
        </p:spPr>
        <p:txBody>
          <a:bodyPr wrap="square" rtlCol="0">
            <a:spAutoFit/>
          </a:bodyPr>
          <a:lstStyle>
            <a:defPPr>
              <a:defRPr kern="1200"/>
            </a:defPPr>
          </a:lstStyle>
          <a:p>
            <a:r>
              <a:rPr lang="en-US" sz="2400">
                <a:latin typeface="Montserrat Light" panose="00000400000000000000" pitchFamily="50" charset="0"/>
                <a:ea typeface="Open Sans" panose="020b0606030504020204" pitchFamily="34" charset="0"/>
                <a:cs typeface="Open Sans" panose="020b0606030504020204" pitchFamily="34" charset="0"/>
              </a:rPr>
              <a:t>Add your information, graphs and images to this section.</a:t>
            </a:r>
          </a:p>
        </p:txBody>
      </p:sp>
      <p:sp>
        <p:nvSpPr>
          <p:cNvPr id="46" name="Rectangle 10">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17CA20C5-0AD5-44C7-85B6-E50442E9F8CF}"/>
              </a:ext>
            </a:extLst>
          </p:cNvPr>
          <p:cNvSpPr>
            <a:spLocks noChangeArrowheads="1"/>
          </p:cNvSpPr>
          <p:nvPr/>
        </p:nvSpPr>
        <p:spPr bwMode="auto">
          <a:xfrm>
            <a:off x="17163876" y="37082115"/>
            <a:ext cx="14793257" cy="914400"/>
          </a:xfrm>
          <a:prstGeom prst="rect">
            <a:avLst/>
          </a:prstGeom>
          <a:solidFill>
            <a:srgbClr val="1482A5"/>
          </a:solidFill>
          <a:ln w="12700">
            <a:noFill/>
            <a:miter lim="800000"/>
          </a:ln>
        </p:spPr>
        <p:txBody>
          <a:bodyPr wrap="none" lIns="102845" tIns="54864" rIns="102845" bIns="51422" anchor="ctr" anchorCtr="0"/>
          <a:lstStyle>
            <a:defPPr>
              <a:defRPr kern="1200"/>
            </a:defPPr>
          </a:lstStyle>
          <a:p>
            <a:pPr algn="ctr" defTabSz="3526880">
              <a:defRPr/>
            </a:pPr>
            <a:r>
              <a:rPr lang="en-US" sz="3599" b="1" smtClean="0">
                <a:solidFill>
                  <a:schemeClr val="bg1"/>
                </a:solidFill>
                <a:latin typeface="Libre Baskerville" panose="02000000000000000000" pitchFamily="2" charset="0"/>
              </a:rPr>
              <a:t>References</a:t>
            </a:r>
            <a:endParaRPr lang="en-US" sz="3599" b="1">
              <a:solidFill>
                <a:schemeClr val="bg1"/>
              </a:solidFill>
              <a:latin typeface="Libre Baskerville" panose="02000000000000000000" pitchFamily="2" charset="0"/>
            </a:endParaRPr>
          </a:p>
        </p:txBody>
      </p:sp>
      <p:sp>
        <p:nvSpPr>
          <p:cNvPr id="47" name="TextBox 46">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AD19D333-A99E-42C7-9275-2FC4A2C78729}"/>
              </a:ext>
            </a:extLst>
          </p:cNvPr>
          <p:cNvSpPr txBox="1"/>
          <p:nvPr/>
        </p:nvSpPr>
        <p:spPr>
          <a:xfrm>
            <a:off x="17190941" y="38217205"/>
            <a:ext cx="14793257" cy="461665"/>
          </a:xfrm>
          <a:prstGeom prst="rect">
            <a:avLst/>
          </a:prstGeom>
          <a:noFill/>
        </p:spPr>
        <p:txBody>
          <a:bodyPr wrap="square" rtlCol="0">
            <a:spAutoFit/>
          </a:bodyPr>
          <a:lstStyle>
            <a:defPPr>
              <a:defRPr kern="1200"/>
            </a:defPPr>
          </a:lstStyle>
          <a:p>
            <a:r>
              <a:rPr lang="en-US" sz="2400">
                <a:latin typeface="Montserrat Light" panose="00000400000000000000" pitchFamily="50" charset="0"/>
                <a:ea typeface="Open Sans" panose="020b0606030504020204" pitchFamily="34" charset="0"/>
                <a:cs typeface="Open Sans" panose="020b0606030504020204" pitchFamily="34" charset="0"/>
              </a:rPr>
              <a:t>Add your </a:t>
            </a:r>
            <a:r>
              <a:rPr lang="en-US" sz="2400" smtClean="0">
                <a:latin typeface="Montserrat Light" panose="00000400000000000000" pitchFamily="50" charset="0"/>
                <a:ea typeface="Open Sans" panose="020b0606030504020204" pitchFamily="34" charset="0"/>
                <a:cs typeface="Open Sans" panose="020b0606030504020204" pitchFamily="34" charset="0"/>
              </a:rPr>
              <a:t>references</a:t>
            </a:r>
            <a:endParaRPr lang="en-US" sz="2400">
              <a:latin typeface="Montserrat Light" panose="00000400000000000000" pitchFamily="50" charset="0"/>
              <a:ea typeface="Open Sans" panose="020b0606030504020204" pitchFamily="34" charset="0"/>
              <a:cs typeface="Open Sans" panose="020b0606030504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75889" y="115834"/>
            <a:ext cx="4651171" cy="1670104"/>
          </a:xfrm>
          <a:prstGeom prst="rect">
            <a:avLst/>
          </a:prstGeom>
        </p:spPr>
      </p:pic>
      <p:sp>
        <p:nvSpPr>
          <p:cNvPr id="48" name="Rectangle 10">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17CA20C5-0AD5-44C7-85B6-E50442E9F8CF}"/>
              </a:ext>
            </a:extLst>
          </p:cNvPr>
          <p:cNvSpPr>
            <a:spLocks noChangeArrowheads="1"/>
          </p:cNvSpPr>
          <p:nvPr/>
        </p:nvSpPr>
        <p:spPr bwMode="auto">
          <a:xfrm>
            <a:off x="895155" y="40674385"/>
            <a:ext cx="14793257" cy="914400"/>
          </a:xfrm>
          <a:prstGeom prst="rect">
            <a:avLst/>
          </a:prstGeom>
          <a:solidFill>
            <a:srgbClr val="1482A5"/>
          </a:solidFill>
          <a:ln w="12700">
            <a:noFill/>
            <a:miter lim="800000"/>
          </a:ln>
        </p:spPr>
        <p:txBody>
          <a:bodyPr wrap="none" lIns="102845" tIns="54864" rIns="102845" bIns="51422" anchor="ctr" anchorCtr="0"/>
          <a:lstStyle>
            <a:defPPr>
              <a:defRPr kern="1200"/>
            </a:defPPr>
          </a:lstStyle>
          <a:p>
            <a:pPr algn="ctr" defTabSz="3526880">
              <a:defRPr/>
            </a:pPr>
            <a:r>
              <a:rPr lang="en-US" sz="3599" b="1">
                <a:solidFill>
                  <a:schemeClr val="bg1"/>
                </a:solidFill>
                <a:latin typeface="Libre Baskerville" panose="02000000000000000000" pitchFamily="2" charset="0"/>
              </a:rPr>
              <a:t>Acknowledgements</a:t>
            </a:r>
          </a:p>
        </p:txBody>
      </p:sp>
      <p:sp>
        <p:nvSpPr>
          <p:cNvPr id="49" name="TextBox 48">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AD19D333-A99E-42C7-9275-2FC4A2C78729}"/>
              </a:ext>
            </a:extLst>
          </p:cNvPr>
          <p:cNvSpPr txBox="1"/>
          <p:nvPr/>
        </p:nvSpPr>
        <p:spPr>
          <a:xfrm>
            <a:off x="922219" y="41809476"/>
            <a:ext cx="14793257" cy="461665"/>
          </a:xfrm>
          <a:prstGeom prst="rect">
            <a:avLst/>
          </a:prstGeom>
          <a:noFill/>
        </p:spPr>
        <p:txBody>
          <a:bodyPr wrap="square" rtlCol="0">
            <a:spAutoFit/>
          </a:bodyPr>
          <a:lstStyle>
            <a:defPPr>
              <a:defRPr kern="1200"/>
            </a:defPPr>
          </a:lstStyle>
          <a:p>
            <a:r>
              <a:rPr lang="en-US" sz="2400">
                <a:latin typeface="Montserrat Light" panose="00000400000000000000" pitchFamily="50" charset="0"/>
                <a:ea typeface="Open Sans" panose="020b0606030504020204" pitchFamily="34" charset="0"/>
                <a:cs typeface="Open Sans" panose="020b0606030504020204" pitchFamily="34" charset="0"/>
              </a:rPr>
              <a:t>Add your information, graphs and images to this section.</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1283" y="398191"/>
            <a:ext cx="4139343" cy="1137042"/>
          </a:xfrm>
          <a:prstGeom prst="rect">
            <a:avLst/>
          </a:prstGeom>
        </p:spPr>
      </p:pic>
    </p:spTree>
    <p:extLst>
      <p:ext uri="{BB962C8B-B14F-4D97-AF65-F5344CB8AC3E}">
        <p14:creationId xmlns:p14="http://schemas.microsoft.com/office/powerpoint/2010/main" val="949603165"/>
      </p:ext>
    </p:extLst>
  </p:cSld>
  <p:clrMapOvr>
    <a:masterClrMapping/>
  </p:clrMapOvr>
  <p:transition/>
  <p:timing/>
</p:sld>
</file>

<file path=ppt/slides/slide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8" name="Flowchart: Document 34"/>
          <p:cNvSpPr/>
          <p:nvPr/>
        </p:nvSpPr>
        <p:spPr>
          <a:xfrm rot="10800000">
            <a:off x="-19520" y="6275131"/>
            <a:ext cx="32918397" cy="12909281"/>
          </a:xfrm>
          <a:prstGeom prst="flowChartDocument">
            <a:avLst/>
          </a:prstGeom>
          <a:solidFill>
            <a:srgbClr val="8CD2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a:defPPr>
          </a:lstStyle>
          <a:p>
            <a:pPr algn="ctr"/>
            <a:endParaRPr lang="en-US" sz="5550"/>
          </a:p>
        </p:txBody>
      </p:sp>
      <p:sp>
        <p:nvSpPr>
          <p:cNvPr id="29" name="Flowchart: Document 37"/>
          <p:cNvSpPr/>
          <p:nvPr/>
        </p:nvSpPr>
        <p:spPr>
          <a:xfrm rot="10800000">
            <a:off x="-19524" y="6047716"/>
            <a:ext cx="32918400" cy="12709977"/>
          </a:xfrm>
          <a:prstGeom prst="flowChartDocument">
            <a:avLst/>
          </a:prstGeom>
          <a:solidFill>
            <a:srgbClr val="2350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a:defPPr>
          </a:lstStyle>
          <a:p>
            <a:pPr algn="ctr"/>
            <a:endParaRPr lang="en-US" sz="5550"/>
          </a:p>
        </p:txBody>
      </p:sp>
      <p:sp>
        <p:nvSpPr>
          <p:cNvPr id="30" name="Flowchart: Document 70"/>
          <p:cNvSpPr/>
          <p:nvPr/>
        </p:nvSpPr>
        <p:spPr>
          <a:xfrm rot="10800000" flipH="1">
            <a:off x="-19524" y="4370279"/>
            <a:ext cx="32918400" cy="12787037"/>
          </a:xfrm>
          <a:custGeom>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dup0" fmla="*/ 0 w 21600"/>
              <a:gd name="connsiteY0dup0" fmla="*/ 0 h 21495"/>
              <a:gd name="connsiteX1dup0" fmla="*/ 21600 w 21600"/>
              <a:gd name="connsiteY1dup0" fmla="*/ 0 h 21495"/>
              <a:gd name="connsiteX2dup0" fmla="*/ 15601 w 21600"/>
              <a:gd name="connsiteY2dup0" fmla="*/ 18514 h 21495"/>
              <a:gd name="connsiteX3dup0" fmla="*/ 0 w 21600"/>
              <a:gd name="connsiteY3dup0" fmla="*/ 20172 h 21495"/>
              <a:gd name="connsiteX4dup0" fmla="*/ 0 w 21600"/>
              <a:gd name="connsiteY4dup0" fmla="*/ 0 h 21495"/>
              <a:gd name="connsiteX0dup0dup1" fmla="*/ 0 w 15601"/>
              <a:gd name="connsiteY0dup0dup1" fmla="*/ 29 h 21524"/>
              <a:gd name="connsiteX1dup0dup1" fmla="*/ 15591 w 15601"/>
              <a:gd name="connsiteY1dup0dup1" fmla="*/ 0 h 21524"/>
              <a:gd name="connsiteX2dup0dup1" fmla="*/ 15601 w 15601"/>
              <a:gd name="connsiteY2dup0dup1" fmla="*/ 18543 h 21524"/>
              <a:gd name="connsiteX3dup0dup1" fmla="*/ 0 w 15601"/>
              <a:gd name="connsiteY3dup0dup1" fmla="*/ 20201 h 21524"/>
              <a:gd name="connsiteX4dup0dup1" fmla="*/ 0 w 15601"/>
              <a:gd name="connsiteY4dup0dup1" fmla="*/ 29 h 21524"/>
              <a:gd name="connsiteX0dup0dup1dup2" fmla="*/ 0 w 15601"/>
              <a:gd name="connsiteY0dup0dup1dup2" fmla="*/ 29 h 21278"/>
              <a:gd name="connsiteX1dup0dup1dup2" fmla="*/ 15591 w 15601"/>
              <a:gd name="connsiteY1dup0dup1dup2" fmla="*/ 0 h 21278"/>
              <a:gd name="connsiteX2dup0dup1dup2" fmla="*/ 15601 w 15601"/>
              <a:gd name="connsiteY2dup0dup1dup2" fmla="*/ 18543 h 21278"/>
              <a:gd name="connsiteX3dup0dup1dup2" fmla="*/ 0 w 15601"/>
              <a:gd name="connsiteY3dup0dup1dup2" fmla="*/ 20201 h 21278"/>
              <a:gd name="connsiteX4dup0dup1dup2" fmla="*/ 0 w 15601"/>
              <a:gd name="connsiteY4dup0dup1dup2" fmla="*/ 29 h 21278"/>
              <a:gd name="connsiteX0dup0dup1dup2dup3" fmla="*/ 0 w 15601"/>
              <a:gd name="connsiteY0dup0dup1dup2dup3" fmla="*/ 29 h 21156"/>
              <a:gd name="connsiteX1dup0dup1dup2dup3" fmla="*/ 15591 w 15601"/>
              <a:gd name="connsiteY1dup0dup1dup2dup3" fmla="*/ 0 h 21156"/>
              <a:gd name="connsiteX2dup0dup1dup2dup3" fmla="*/ 15601 w 15601"/>
              <a:gd name="connsiteY2dup0dup1dup2dup3" fmla="*/ 18543 h 21156"/>
              <a:gd name="connsiteX3dup0dup1dup2dup3" fmla="*/ 0 w 15601"/>
              <a:gd name="connsiteY3dup0dup1dup2dup3" fmla="*/ 20201 h 21156"/>
              <a:gd name="connsiteX4dup0dup1dup2dup3" fmla="*/ 0 w 15601"/>
              <a:gd name="connsiteY4dup0dup1dup2dup3" fmla="*/ 29 h 21156"/>
              <a:gd name="connsiteX0dup0dup1dup2dup3dup4" fmla="*/ 0 w 15601"/>
              <a:gd name="connsiteY0dup0dup1dup2dup3dup4" fmla="*/ 29 h 21172"/>
              <a:gd name="connsiteX1dup0dup1dup2dup3dup4" fmla="*/ 15591 w 15601"/>
              <a:gd name="connsiteY1dup0dup1dup2dup3dup4" fmla="*/ 0 h 21172"/>
              <a:gd name="connsiteX2dup0dup1dup2dup3dup4" fmla="*/ 15601 w 15601"/>
              <a:gd name="connsiteY2dup0dup1dup2dup3dup4" fmla="*/ 18543 h 21172"/>
              <a:gd name="connsiteX3dup0dup1dup2dup3dup4" fmla="*/ 0 w 15601"/>
              <a:gd name="connsiteY3dup0dup1dup2dup3dup4" fmla="*/ 20201 h 21172"/>
              <a:gd name="connsiteX4dup0dup1dup2dup3dup4" fmla="*/ 0 w 15601"/>
              <a:gd name="connsiteY4dup0dup1dup2dup3dup4" fmla="*/ 29 h 21172"/>
              <a:gd name="connsiteX0dup0dup1dup2dup3dup4dup5" fmla="*/ 0 w 15601"/>
              <a:gd name="connsiteY0dup0dup1dup2dup3dup4dup5" fmla="*/ 29 h 21294"/>
              <a:gd name="connsiteX1dup0dup1dup2dup3dup4dup5" fmla="*/ 15591 w 15601"/>
              <a:gd name="connsiteY1dup0dup1dup2dup3dup4dup5" fmla="*/ 0 h 21294"/>
              <a:gd name="connsiteX2dup0dup1dup2dup3dup4dup5" fmla="*/ 15601 w 15601"/>
              <a:gd name="connsiteY2dup0dup1dup2dup3dup4dup5" fmla="*/ 18543 h 21294"/>
              <a:gd name="connsiteX3dup0dup1dup2dup3dup4dup5" fmla="*/ 0 w 15601"/>
              <a:gd name="connsiteY3dup0dup1dup2dup3dup4dup5" fmla="*/ 20201 h 21294"/>
              <a:gd name="connsiteX4dup0dup1dup2dup3dup4dup5" fmla="*/ 0 w 15601"/>
              <a:gd name="connsiteY4dup0dup1dup2dup3dup4dup5" fmla="*/ 29 h 21294"/>
              <a:gd name="connsiteX0dup0dup1dup2dup3dup4dup5dup6" fmla="*/ 0 w 15601"/>
              <a:gd name="connsiteY0dup0dup1dup2dup3dup4dup5dup6" fmla="*/ 29 h 21270"/>
              <a:gd name="connsiteX1dup0dup1dup2dup3dup4dup5dup6" fmla="*/ 15591 w 15601"/>
              <a:gd name="connsiteY1dup0dup1dup2dup3dup4dup5dup6" fmla="*/ 0 h 21270"/>
              <a:gd name="connsiteX2dup0dup1dup2dup3dup4dup5dup6" fmla="*/ 15601 w 15601"/>
              <a:gd name="connsiteY2dup0dup1dup2dup3dup4dup5dup6" fmla="*/ 18543 h 21270"/>
              <a:gd name="connsiteX3dup0dup1dup2dup3dup4dup5dup6" fmla="*/ 0 w 15601"/>
              <a:gd name="connsiteY3dup0dup1dup2dup3dup4dup5dup6" fmla="*/ 20201 h 21270"/>
              <a:gd name="connsiteX4dup0dup1dup2dup3dup4dup5dup6" fmla="*/ 0 w 15601"/>
              <a:gd name="connsiteY4dup0dup1dup2dup3dup4dup5dup6" fmla="*/ 29 h 21270"/>
              <a:gd name="connsiteX0dup0dup1dup2dup3dup4dup5dup6dup7" fmla="*/ 0 w 15601"/>
              <a:gd name="connsiteY0dup0dup1dup2dup3dup4dup5dup6dup7" fmla="*/ 29 h 21322"/>
              <a:gd name="connsiteX1dup0dup1dup2dup3dup4dup5dup6dup7" fmla="*/ 15591 w 15601"/>
              <a:gd name="connsiteY1dup0dup1dup2dup3dup4dup5dup6dup7" fmla="*/ 0 h 21322"/>
              <a:gd name="connsiteX2dup0dup1dup2dup3dup4dup5dup6dup7" fmla="*/ 15601 w 15601"/>
              <a:gd name="connsiteY2dup0dup1dup2dup3dup4dup5dup6dup7" fmla="*/ 18863 h 21322"/>
              <a:gd name="connsiteX3dup0dup1dup2dup3dup4dup5dup6dup7" fmla="*/ 0 w 15601"/>
              <a:gd name="connsiteY3dup0dup1dup2dup3dup4dup5dup6dup7" fmla="*/ 20201 h 21322"/>
              <a:gd name="connsiteX4dup0dup1dup2dup3dup4dup5dup6dup7" fmla="*/ 0 w 15601"/>
              <a:gd name="connsiteY4dup0dup1dup2dup3dup4dup5dup6dup7" fmla="*/ 29 h 21322"/>
              <a:gd name="connsiteX0dup0dup1dup2dup3dup4dup5dup6dup7dup8" fmla="*/ 0 w 15601"/>
              <a:gd name="connsiteY0dup0dup1dup2dup3dup4dup5dup6dup7dup8" fmla="*/ 29 h 21347"/>
              <a:gd name="connsiteX1dup0dup1dup2dup3dup4dup5dup6dup7dup8" fmla="*/ 15591 w 15601"/>
              <a:gd name="connsiteY1dup0dup1dup2dup3dup4dup5dup6dup7dup8" fmla="*/ 0 h 21347"/>
              <a:gd name="connsiteX2dup0dup1dup2dup3dup4dup5dup6dup7dup8" fmla="*/ 15601 w 15601"/>
              <a:gd name="connsiteY2dup0dup1dup2dup3dup4dup5dup6dup7dup8" fmla="*/ 18863 h 21347"/>
              <a:gd name="connsiteX3dup0dup1dup2dup3dup4dup5dup6dup7dup8" fmla="*/ 0 w 15601"/>
              <a:gd name="connsiteY3dup0dup1dup2dup3dup4dup5dup6dup7dup8" fmla="*/ 20201 h 21347"/>
              <a:gd name="connsiteX4dup0dup1dup2dup3dup4dup5dup6dup7dup8" fmla="*/ 0 w 15601"/>
              <a:gd name="connsiteY4dup0dup1dup2dup3dup4dup5dup6dup7dup8" fmla="*/ 29 h 21347"/>
              <a:gd name="connsiteX0dup0dup1dup2dup3dup4dup5dup6dup7dup8dup9" fmla="*/ 0 w 15601"/>
              <a:gd name="connsiteY0dup0dup1dup2dup3dup4dup5dup6dup7dup8dup9" fmla="*/ 29 h 21222"/>
              <a:gd name="connsiteX1dup0dup1dup2dup3dup4dup5dup6dup7dup8dup9" fmla="*/ 15591 w 15601"/>
              <a:gd name="connsiteY1dup0dup1dup2dup3dup4dup5dup6dup7dup8dup9" fmla="*/ 0 h 21222"/>
              <a:gd name="connsiteX2dup0dup1dup2dup3dup4dup5dup6dup7dup8dup9" fmla="*/ 15601 w 15601"/>
              <a:gd name="connsiteY2dup0dup1dup2dup3dup4dup5dup6dup7dup8dup9" fmla="*/ 18863 h 21222"/>
              <a:gd name="connsiteX3dup0dup1dup2dup3dup4dup5dup6dup7dup8dup9" fmla="*/ 0 w 15601"/>
              <a:gd name="connsiteY3dup0dup1dup2dup3dup4dup5dup6dup7dup8dup9" fmla="*/ 20201 h 21222"/>
              <a:gd name="connsiteX4dup0dup1dup2dup3dup4dup5dup6dup7dup8dup9" fmla="*/ 0 w 15601"/>
              <a:gd name="connsiteY4dup0dup1dup2dup3dup4dup5dup6dup7dup8dup9" fmla="*/ 29 h 21222"/>
              <a:gd name="connsiteX0dup0dup1dup2dup3dup4dup5dup6dup7dup8dup9dup10" fmla="*/ 0 w 15601"/>
              <a:gd name="connsiteY0dup0dup1dup2dup3dup4dup5dup6dup7dup8dup9dup10" fmla="*/ 29 h 21210"/>
              <a:gd name="connsiteX1dup0dup1dup2dup3dup4dup5dup6dup7dup8dup9dup10" fmla="*/ 15591 w 15601"/>
              <a:gd name="connsiteY1dup0dup1dup2dup3dup4dup5dup6dup7dup8dup9dup10" fmla="*/ 0 h 21210"/>
              <a:gd name="connsiteX2dup0dup1dup2dup3dup4dup5dup6dup7dup8dup9dup10" fmla="*/ 15601 w 15601"/>
              <a:gd name="connsiteY2dup0dup1dup2dup3dup4dup5dup6dup7dup8dup9dup10" fmla="*/ 18863 h 21210"/>
              <a:gd name="connsiteX3dup0dup1dup2dup3dup4dup5dup6dup7dup8dup9dup10" fmla="*/ 0 w 15601"/>
              <a:gd name="connsiteY3dup0dup1dup2dup3dup4dup5dup6dup7dup8dup9dup10" fmla="*/ 20201 h 21210"/>
              <a:gd name="connsiteX4dup0dup1dup2dup3dup4dup5dup6dup7dup8dup9dup10" fmla="*/ 0 w 15601"/>
              <a:gd name="connsiteY4dup0dup1dup2dup3dup4dup5dup6dup7dup8dup9dup10" fmla="*/ 29 h 21210"/>
              <a:gd name="connsiteX0dup0dup1dup2dup3dup4dup5dup6dup7dup8dup9dup10dup11" fmla="*/ 0 w 15601"/>
              <a:gd name="connsiteY0dup0dup1dup2dup3dup4dup5dup6dup7dup8dup9dup10dup11" fmla="*/ 29 h 21275"/>
              <a:gd name="connsiteX1dup0dup1dup2dup3dup4dup5dup6dup7dup8dup9dup10dup11" fmla="*/ 15591 w 15601"/>
              <a:gd name="connsiteY1dup0dup1dup2dup3dup4dup5dup6dup7dup8dup9dup10dup11" fmla="*/ 0 h 21275"/>
              <a:gd name="connsiteX2dup0dup1dup2dup3dup4dup5dup6dup7dup8dup9dup10dup11" fmla="*/ 15601 w 15601"/>
              <a:gd name="connsiteY2dup0dup1dup2dup3dup4dup5dup6dup7dup8dup9dup10dup11" fmla="*/ 19241 h 21275"/>
              <a:gd name="connsiteX3dup0dup1dup2dup3dup4dup5dup6dup7dup8dup9dup10dup11" fmla="*/ 0 w 15601"/>
              <a:gd name="connsiteY3dup0dup1dup2dup3dup4dup5dup6dup7dup8dup9dup10dup11" fmla="*/ 20201 h 21275"/>
              <a:gd name="connsiteX4dup0dup1dup2dup3dup4dup5dup6dup7dup8dup9dup10dup11" fmla="*/ 0 w 15601"/>
              <a:gd name="connsiteY4dup0dup1dup2dup3dup4dup5dup6dup7dup8dup9dup10dup11" fmla="*/ 29 h 21275"/>
              <a:gd name="connsiteX0dup0dup1dup2dup3dup4dup5dup6dup7dup8dup9dup10dup11dup12" fmla="*/ 0 w 15601"/>
              <a:gd name="connsiteY0dup0dup1dup2dup3dup4dup5dup6dup7dup8dup9dup10dup11dup12" fmla="*/ 29 h 21467"/>
              <a:gd name="connsiteX1dup0dup1dup2dup3dup4dup5dup6dup7dup8dup9dup10dup11dup12" fmla="*/ 15591 w 15601"/>
              <a:gd name="connsiteY1dup0dup1dup2dup3dup4dup5dup6dup7dup8dup9dup10dup11dup12" fmla="*/ 0 h 21467"/>
              <a:gd name="connsiteX2dup0dup1dup2dup3dup4dup5dup6dup7dup8dup9dup10dup11dup12" fmla="*/ 15601 w 15601"/>
              <a:gd name="connsiteY2dup0dup1dup2dup3dup4dup5dup6dup7dup8dup9dup10dup11dup12" fmla="*/ 19241 h 21467"/>
              <a:gd name="connsiteX3dup0dup1dup2dup3dup4dup5dup6dup7dup8dup9dup10dup11dup12" fmla="*/ 0 w 15601"/>
              <a:gd name="connsiteY3dup0dup1dup2dup3dup4dup5dup6dup7dup8dup9dup10dup11dup12" fmla="*/ 20434 h 21467"/>
              <a:gd name="connsiteX4dup0dup1dup2dup3dup4dup5dup6dup7dup8dup9dup10dup11dup12" fmla="*/ 0 w 15601"/>
              <a:gd name="connsiteY4dup0dup1dup2dup3dup4dup5dup6dup7dup8dup9dup10dup11dup12" fmla="*/ 29 h 21467"/>
              <a:gd name="connsiteX0dup0dup1dup2dup3dup4dup5dup6dup7dup8dup9dup10dup11dup12dup13" fmla="*/ 0 w 15601"/>
              <a:gd name="connsiteY0dup0dup1dup2dup3dup4dup5dup6dup7dup8dup9dup10dup11dup12dup13" fmla="*/ 29 h 21343"/>
              <a:gd name="connsiteX1dup0dup1dup2dup3dup4dup5dup6dup7dup8dup9dup10dup11dup12dup13" fmla="*/ 15591 w 15601"/>
              <a:gd name="connsiteY1dup0dup1dup2dup3dup4dup5dup6dup7dup8dup9dup10dup11dup12dup13" fmla="*/ 0 h 21343"/>
              <a:gd name="connsiteX2dup0dup1dup2dup3dup4dup5dup6dup7dup8dup9dup10dup11dup12dup13" fmla="*/ 15601 w 15601"/>
              <a:gd name="connsiteY2dup0dup1dup2dup3dup4dup5dup6dup7dup8dup9dup10dup11dup12dup13" fmla="*/ 19241 h 21343"/>
              <a:gd name="connsiteX3dup0dup1dup2dup3dup4dup5dup6dup7dup8dup9dup10dup11dup12dup13" fmla="*/ 0 w 15601"/>
              <a:gd name="connsiteY3dup0dup1dup2dup3dup4dup5dup6dup7dup8dup9dup10dup11dup12dup13" fmla="*/ 20434 h 21343"/>
              <a:gd name="connsiteX4dup0dup1dup2dup3dup4dup5dup6dup7dup8dup9dup10dup11dup12dup13" fmla="*/ 0 w 15601"/>
              <a:gd name="connsiteY4dup0dup1dup2dup3dup4dup5dup6dup7dup8dup9dup10dup11dup12dup13" fmla="*/ 29 h 21343"/>
              <a:gd name="connsiteX0dup0dup1dup2dup3dup4dup5dup6dup7dup8dup9dup10dup11dup12dup13dup14" fmla="*/ 0 w 15601"/>
              <a:gd name="connsiteY0dup0dup1dup2dup3dup4dup5dup6dup7dup8dup9dup10dup11dup12dup13dup14" fmla="*/ 29 h 21351"/>
              <a:gd name="connsiteX1dup0dup1dup2dup3dup4dup5dup6dup7dup8dup9dup10dup11dup12dup13dup14" fmla="*/ 15591 w 15601"/>
              <a:gd name="connsiteY1dup0dup1dup2dup3dup4dup5dup6dup7dup8dup9dup10dup11dup12dup13dup14" fmla="*/ 0 h 21351"/>
              <a:gd name="connsiteX2dup0dup1dup2dup3dup4dup5dup6dup7dup8dup9dup10dup11dup12dup13dup14" fmla="*/ 15601 w 15601"/>
              <a:gd name="connsiteY2dup0dup1dup2dup3dup4dup5dup6dup7dup8dup9dup10dup11dup12dup13dup14" fmla="*/ 19241 h 21351"/>
              <a:gd name="connsiteX3dup0dup1dup2dup3dup4dup5dup6dup7dup8dup9dup10dup11dup12dup13dup14" fmla="*/ 0 w 15601"/>
              <a:gd name="connsiteY3dup0dup1dup2dup3dup4dup5dup6dup7dup8dup9dup10dup11dup12dup13dup14" fmla="*/ 20434 h 21351"/>
              <a:gd name="connsiteX4dup0dup1dup2dup3dup4dup5dup6dup7dup8dup9dup10dup11dup12dup13dup14" fmla="*/ 0 w 15601"/>
              <a:gd name="connsiteY4dup0dup1dup2dup3dup4dup5dup6dup7dup8dup9dup10dup11dup12dup13dup14" fmla="*/ 29 h 21351"/>
            </a:gdLst>
            <a:cxnLst>
              <a:cxn ang="0">
                <a:pos x="connsiteX0dup0dup1dup2dup3dup4dup5dup6dup7dup8dup9dup10dup11dup12dup13dup14" y="connsiteY0dup0dup1dup2dup3dup4dup5dup6dup7dup8dup9dup10dup11dup12dup13dup14"/>
              </a:cxn>
              <a:cxn ang="0">
                <a:pos x="connsiteX1dup0dup1dup2dup3dup4dup5dup6dup7dup8dup9dup10dup11dup12dup13dup14" y="connsiteY1dup0dup1dup2dup3dup4dup5dup6dup7dup8dup9dup10dup11dup12dup13dup14"/>
              </a:cxn>
              <a:cxn ang="0">
                <a:pos x="connsiteX2dup0dup1dup2dup3dup4dup5dup6dup7dup8dup9dup10dup11dup12dup13dup14" y="connsiteY2dup0dup1dup2dup3dup4dup5dup6dup7dup8dup9dup10dup11dup12dup13dup14"/>
              </a:cxn>
              <a:cxn ang="0">
                <a:pos x="connsiteX3dup0dup1dup2dup3dup4dup5dup6dup7dup8dup9dup10dup11dup12dup13dup14" y="connsiteY3dup0dup1dup2dup3dup4dup5dup6dup7dup8dup9dup10dup11dup12dup13dup14"/>
              </a:cxn>
              <a:cxn ang="0">
                <a:pos x="connsiteX4dup0dup1dup2dup3dup4dup5dup6dup7dup8dup9dup10dup11dup12dup13dup14" y="connsiteY4dup0dup1dup2dup3dup4dup5dup6dup7dup8dup9dup10dup11dup12dup13dup14"/>
              </a:cxn>
            </a:cxnLst>
            <a:rect l="l" t="t" r="r" b="b"/>
            <a:pathLst>
              <a:path w="15601" h="21351">
                <a:moveTo>
                  <a:pt x="0" y="29"/>
                </a:moveTo>
                <a:lnTo>
                  <a:pt x="15591" y="0"/>
                </a:lnTo>
                <a:cubicBezTo>
                  <a:pt x="15591" y="5774"/>
                  <a:pt x="15601" y="13467"/>
                  <a:pt x="15601" y="19241"/>
                </a:cubicBezTo>
                <a:cubicBezTo>
                  <a:pt x="10638" y="19328"/>
                  <a:pt x="7602" y="23020"/>
                  <a:pt x="0" y="20434"/>
                </a:cubicBezTo>
                <a:lnTo>
                  <a:pt x="0" y="29"/>
                </a:lnTo>
                <a:close/>
              </a:path>
            </a:pathLst>
          </a:custGeom>
          <a:solidFill>
            <a:srgbClr val="2350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a:defPPr>
          </a:lstStyle>
          <a:p>
            <a:pPr algn="ctr"/>
            <a:r>
              <a:rPr lang="en-US" sz="5550"/>
              <a:t> </a:t>
            </a:r>
          </a:p>
        </p:txBody>
      </p:sp>
      <p:sp>
        <p:nvSpPr>
          <p:cNvPr id="31" name="Flowchart: Document 70"/>
          <p:cNvSpPr/>
          <p:nvPr/>
        </p:nvSpPr>
        <p:spPr>
          <a:xfrm rot="10800000" flipH="1">
            <a:off x="-21631" y="4419042"/>
            <a:ext cx="32920511" cy="38535840"/>
          </a:xfrm>
          <a:custGeom>
            <a:gdLst>
              <a:gd name="connsiteX0" fmla="*/ 7 w 15602"/>
              <a:gd name="connsiteY0" fmla="*/ 0 h 42499"/>
              <a:gd name="connsiteX1" fmla="*/ 15596 w 15602"/>
              <a:gd name="connsiteY1" fmla="*/ 2 h 42499"/>
              <a:gd name="connsiteX2" fmla="*/ 15602 w 15602"/>
              <a:gd name="connsiteY2" fmla="*/ 40389 h 42499"/>
              <a:gd name="connsiteX3" fmla="*/ 1 w 15602"/>
              <a:gd name="connsiteY3" fmla="*/ 41582 h 42499"/>
              <a:gd name="connsiteX4" fmla="*/ 7 w 15602"/>
              <a:gd name="connsiteY4" fmla="*/ 0 h 42499"/>
              <a:gd name="connsiteX0dup0" fmla="*/ 0 w 21600"/>
              <a:gd name="connsiteY0dup0" fmla="*/ 0 h 21495"/>
              <a:gd name="connsiteX1dup0" fmla="*/ 21600 w 21600"/>
              <a:gd name="connsiteY1dup0" fmla="*/ 0 h 21495"/>
              <a:gd name="connsiteX2dup0" fmla="*/ 15601 w 21600"/>
              <a:gd name="connsiteY2dup0" fmla="*/ 18514 h 21495"/>
              <a:gd name="connsiteX3dup0" fmla="*/ 0 w 21600"/>
              <a:gd name="connsiteY3dup0" fmla="*/ 20172 h 21495"/>
              <a:gd name="connsiteX4dup0" fmla="*/ 0 w 21600"/>
              <a:gd name="connsiteY4dup0" fmla="*/ 0 h 21495"/>
              <a:gd name="connsiteX0dup0dup1" fmla="*/ 0 w 15601"/>
              <a:gd name="connsiteY0dup0dup1" fmla="*/ 29 h 21524"/>
              <a:gd name="connsiteX1dup0dup1" fmla="*/ 15591 w 15601"/>
              <a:gd name="connsiteY1dup0dup1" fmla="*/ 0 h 21524"/>
              <a:gd name="connsiteX2dup0dup1" fmla="*/ 15601 w 15601"/>
              <a:gd name="connsiteY2dup0dup1" fmla="*/ 18543 h 21524"/>
              <a:gd name="connsiteX3dup0dup1" fmla="*/ 0 w 15601"/>
              <a:gd name="connsiteY3dup0dup1" fmla="*/ 20201 h 21524"/>
              <a:gd name="connsiteX4dup0dup1" fmla="*/ 0 w 15601"/>
              <a:gd name="connsiteY4dup0dup1" fmla="*/ 29 h 21524"/>
              <a:gd name="connsiteX0dup0dup1dup2" fmla="*/ 0 w 15601"/>
              <a:gd name="connsiteY0dup0dup1dup2" fmla="*/ 29 h 21278"/>
              <a:gd name="connsiteX1dup0dup1dup2" fmla="*/ 15591 w 15601"/>
              <a:gd name="connsiteY1dup0dup1dup2" fmla="*/ 0 h 21278"/>
              <a:gd name="connsiteX2dup0dup1dup2" fmla="*/ 15601 w 15601"/>
              <a:gd name="connsiteY2dup0dup1dup2" fmla="*/ 18543 h 21278"/>
              <a:gd name="connsiteX3dup0dup1dup2" fmla="*/ 0 w 15601"/>
              <a:gd name="connsiteY3dup0dup1dup2" fmla="*/ 20201 h 21278"/>
              <a:gd name="connsiteX4dup0dup1dup2" fmla="*/ 0 w 15601"/>
              <a:gd name="connsiteY4dup0dup1dup2" fmla="*/ 29 h 21278"/>
              <a:gd name="connsiteX0dup0dup1dup2dup3" fmla="*/ 0 w 15601"/>
              <a:gd name="connsiteY0dup0dup1dup2dup3" fmla="*/ 29 h 21156"/>
              <a:gd name="connsiteX1dup0dup1dup2dup3" fmla="*/ 15591 w 15601"/>
              <a:gd name="connsiteY1dup0dup1dup2dup3" fmla="*/ 0 h 21156"/>
              <a:gd name="connsiteX2dup0dup1dup2dup3" fmla="*/ 15601 w 15601"/>
              <a:gd name="connsiteY2dup0dup1dup2dup3" fmla="*/ 18543 h 21156"/>
              <a:gd name="connsiteX3dup0dup1dup2dup3" fmla="*/ 0 w 15601"/>
              <a:gd name="connsiteY3dup0dup1dup2dup3" fmla="*/ 20201 h 21156"/>
              <a:gd name="connsiteX4dup0dup1dup2dup3" fmla="*/ 0 w 15601"/>
              <a:gd name="connsiteY4dup0dup1dup2dup3" fmla="*/ 29 h 21156"/>
              <a:gd name="connsiteX0dup0dup1dup2dup3dup4" fmla="*/ 0 w 15601"/>
              <a:gd name="connsiteY0dup0dup1dup2dup3dup4" fmla="*/ 29 h 21172"/>
              <a:gd name="connsiteX1dup0dup1dup2dup3dup4" fmla="*/ 15591 w 15601"/>
              <a:gd name="connsiteY1dup0dup1dup2dup3dup4" fmla="*/ 0 h 21172"/>
              <a:gd name="connsiteX2dup0dup1dup2dup3dup4" fmla="*/ 15601 w 15601"/>
              <a:gd name="connsiteY2dup0dup1dup2dup3dup4" fmla="*/ 18543 h 21172"/>
              <a:gd name="connsiteX3dup0dup1dup2dup3dup4" fmla="*/ 0 w 15601"/>
              <a:gd name="connsiteY3dup0dup1dup2dup3dup4" fmla="*/ 20201 h 21172"/>
              <a:gd name="connsiteX4dup0dup1dup2dup3dup4" fmla="*/ 0 w 15601"/>
              <a:gd name="connsiteY4dup0dup1dup2dup3dup4" fmla="*/ 29 h 21172"/>
              <a:gd name="connsiteX0dup0dup1dup2dup3dup4dup5" fmla="*/ 0 w 15601"/>
              <a:gd name="connsiteY0dup0dup1dup2dup3dup4dup5" fmla="*/ 29 h 21294"/>
              <a:gd name="connsiteX1dup0dup1dup2dup3dup4dup5" fmla="*/ 15591 w 15601"/>
              <a:gd name="connsiteY1dup0dup1dup2dup3dup4dup5" fmla="*/ 0 h 21294"/>
              <a:gd name="connsiteX2dup0dup1dup2dup3dup4dup5" fmla="*/ 15601 w 15601"/>
              <a:gd name="connsiteY2dup0dup1dup2dup3dup4dup5" fmla="*/ 18543 h 21294"/>
              <a:gd name="connsiteX3dup0dup1dup2dup3dup4dup5" fmla="*/ 0 w 15601"/>
              <a:gd name="connsiteY3dup0dup1dup2dup3dup4dup5" fmla="*/ 20201 h 21294"/>
              <a:gd name="connsiteX4dup0dup1dup2dup3dup4dup5" fmla="*/ 0 w 15601"/>
              <a:gd name="connsiteY4dup0dup1dup2dup3dup4dup5" fmla="*/ 29 h 21294"/>
              <a:gd name="connsiteX0dup0dup1dup2dup3dup4dup5dup6" fmla="*/ 0 w 15601"/>
              <a:gd name="connsiteY0dup0dup1dup2dup3dup4dup5dup6" fmla="*/ 29 h 21270"/>
              <a:gd name="connsiteX1dup0dup1dup2dup3dup4dup5dup6" fmla="*/ 15591 w 15601"/>
              <a:gd name="connsiteY1dup0dup1dup2dup3dup4dup5dup6" fmla="*/ 0 h 21270"/>
              <a:gd name="connsiteX2dup0dup1dup2dup3dup4dup5dup6" fmla="*/ 15601 w 15601"/>
              <a:gd name="connsiteY2dup0dup1dup2dup3dup4dup5dup6" fmla="*/ 18543 h 21270"/>
              <a:gd name="connsiteX3dup0dup1dup2dup3dup4dup5dup6" fmla="*/ 0 w 15601"/>
              <a:gd name="connsiteY3dup0dup1dup2dup3dup4dup5dup6" fmla="*/ 20201 h 21270"/>
              <a:gd name="connsiteX4dup0dup1dup2dup3dup4dup5dup6" fmla="*/ 0 w 15601"/>
              <a:gd name="connsiteY4dup0dup1dup2dup3dup4dup5dup6" fmla="*/ 29 h 21270"/>
              <a:gd name="connsiteX0dup0dup1dup2dup3dup4dup5dup6dup7" fmla="*/ 0 w 15601"/>
              <a:gd name="connsiteY0dup0dup1dup2dup3dup4dup5dup6dup7" fmla="*/ 29 h 21322"/>
              <a:gd name="connsiteX1dup0dup1dup2dup3dup4dup5dup6dup7" fmla="*/ 15591 w 15601"/>
              <a:gd name="connsiteY1dup0dup1dup2dup3dup4dup5dup6dup7" fmla="*/ 0 h 21322"/>
              <a:gd name="connsiteX2dup0dup1dup2dup3dup4dup5dup6dup7" fmla="*/ 15601 w 15601"/>
              <a:gd name="connsiteY2dup0dup1dup2dup3dup4dup5dup6dup7" fmla="*/ 18863 h 21322"/>
              <a:gd name="connsiteX3dup0dup1dup2dup3dup4dup5dup6dup7" fmla="*/ 0 w 15601"/>
              <a:gd name="connsiteY3dup0dup1dup2dup3dup4dup5dup6dup7" fmla="*/ 20201 h 21322"/>
              <a:gd name="connsiteX4dup0dup1dup2dup3dup4dup5dup6dup7" fmla="*/ 0 w 15601"/>
              <a:gd name="connsiteY4dup0dup1dup2dup3dup4dup5dup6dup7" fmla="*/ 29 h 21322"/>
              <a:gd name="connsiteX0dup0dup1dup2dup3dup4dup5dup6dup7dup8" fmla="*/ 0 w 15601"/>
              <a:gd name="connsiteY0dup0dup1dup2dup3dup4dup5dup6dup7dup8" fmla="*/ 29 h 21347"/>
              <a:gd name="connsiteX1dup0dup1dup2dup3dup4dup5dup6dup7dup8" fmla="*/ 15591 w 15601"/>
              <a:gd name="connsiteY1dup0dup1dup2dup3dup4dup5dup6dup7dup8" fmla="*/ 0 h 21347"/>
              <a:gd name="connsiteX2dup0dup1dup2dup3dup4dup5dup6dup7dup8" fmla="*/ 15601 w 15601"/>
              <a:gd name="connsiteY2dup0dup1dup2dup3dup4dup5dup6dup7dup8" fmla="*/ 18863 h 21347"/>
              <a:gd name="connsiteX3dup0dup1dup2dup3dup4dup5dup6dup7dup8" fmla="*/ 0 w 15601"/>
              <a:gd name="connsiteY3dup0dup1dup2dup3dup4dup5dup6dup7dup8" fmla="*/ 20201 h 21347"/>
              <a:gd name="connsiteX4dup0dup1dup2dup3dup4dup5dup6dup7dup8" fmla="*/ 0 w 15601"/>
              <a:gd name="connsiteY4dup0dup1dup2dup3dup4dup5dup6dup7dup8" fmla="*/ 29 h 21347"/>
              <a:gd name="connsiteX0dup0dup1dup2dup3dup4dup5dup6dup7dup8dup9" fmla="*/ 0 w 15601"/>
              <a:gd name="connsiteY0dup0dup1dup2dup3dup4dup5dup6dup7dup8dup9" fmla="*/ 29 h 21222"/>
              <a:gd name="connsiteX1dup0dup1dup2dup3dup4dup5dup6dup7dup8dup9" fmla="*/ 15591 w 15601"/>
              <a:gd name="connsiteY1dup0dup1dup2dup3dup4dup5dup6dup7dup8dup9" fmla="*/ 0 h 21222"/>
              <a:gd name="connsiteX2dup0dup1dup2dup3dup4dup5dup6dup7dup8dup9" fmla="*/ 15601 w 15601"/>
              <a:gd name="connsiteY2dup0dup1dup2dup3dup4dup5dup6dup7dup8dup9" fmla="*/ 18863 h 21222"/>
              <a:gd name="connsiteX3dup0dup1dup2dup3dup4dup5dup6dup7dup8dup9" fmla="*/ 0 w 15601"/>
              <a:gd name="connsiteY3dup0dup1dup2dup3dup4dup5dup6dup7dup8dup9" fmla="*/ 20201 h 21222"/>
              <a:gd name="connsiteX4dup0dup1dup2dup3dup4dup5dup6dup7dup8dup9" fmla="*/ 0 w 15601"/>
              <a:gd name="connsiteY4dup0dup1dup2dup3dup4dup5dup6dup7dup8dup9" fmla="*/ 29 h 21222"/>
              <a:gd name="connsiteX0dup0dup1dup2dup3dup4dup5dup6dup7dup8dup9dup10" fmla="*/ 0 w 15601"/>
              <a:gd name="connsiteY0dup0dup1dup2dup3dup4dup5dup6dup7dup8dup9dup10" fmla="*/ 29 h 21210"/>
              <a:gd name="connsiteX1dup0dup1dup2dup3dup4dup5dup6dup7dup8dup9dup10" fmla="*/ 15591 w 15601"/>
              <a:gd name="connsiteY1dup0dup1dup2dup3dup4dup5dup6dup7dup8dup9dup10" fmla="*/ 0 h 21210"/>
              <a:gd name="connsiteX2dup0dup1dup2dup3dup4dup5dup6dup7dup8dup9dup10" fmla="*/ 15601 w 15601"/>
              <a:gd name="connsiteY2dup0dup1dup2dup3dup4dup5dup6dup7dup8dup9dup10" fmla="*/ 18863 h 21210"/>
              <a:gd name="connsiteX3dup0dup1dup2dup3dup4dup5dup6dup7dup8dup9dup10" fmla="*/ 0 w 15601"/>
              <a:gd name="connsiteY3dup0dup1dup2dup3dup4dup5dup6dup7dup8dup9dup10" fmla="*/ 20201 h 21210"/>
              <a:gd name="connsiteX4dup0dup1dup2dup3dup4dup5dup6dup7dup8dup9dup10" fmla="*/ 0 w 15601"/>
              <a:gd name="connsiteY4dup0dup1dup2dup3dup4dup5dup6dup7dup8dup9dup10" fmla="*/ 29 h 21210"/>
              <a:gd name="connsiteX0dup0dup1dup2dup3dup4dup5dup6dup7dup8dup9dup10dup11" fmla="*/ 0 w 15601"/>
              <a:gd name="connsiteY0dup0dup1dup2dup3dup4dup5dup6dup7dup8dup9dup10dup11" fmla="*/ 29 h 21275"/>
              <a:gd name="connsiteX1dup0dup1dup2dup3dup4dup5dup6dup7dup8dup9dup10dup11" fmla="*/ 15591 w 15601"/>
              <a:gd name="connsiteY1dup0dup1dup2dup3dup4dup5dup6dup7dup8dup9dup10dup11" fmla="*/ 0 h 21275"/>
              <a:gd name="connsiteX2dup0dup1dup2dup3dup4dup5dup6dup7dup8dup9dup10dup11" fmla="*/ 15601 w 15601"/>
              <a:gd name="connsiteY2dup0dup1dup2dup3dup4dup5dup6dup7dup8dup9dup10dup11" fmla="*/ 19241 h 21275"/>
              <a:gd name="connsiteX3dup0dup1dup2dup3dup4dup5dup6dup7dup8dup9dup10dup11" fmla="*/ 0 w 15601"/>
              <a:gd name="connsiteY3dup0dup1dup2dup3dup4dup5dup6dup7dup8dup9dup10dup11" fmla="*/ 20201 h 21275"/>
              <a:gd name="connsiteX4dup0dup1dup2dup3dup4dup5dup6dup7dup8dup9dup10dup11" fmla="*/ 0 w 15601"/>
              <a:gd name="connsiteY4dup0dup1dup2dup3dup4dup5dup6dup7dup8dup9dup10dup11" fmla="*/ 29 h 21275"/>
              <a:gd name="connsiteX0dup0dup1dup2dup3dup4dup5dup6dup7dup8dup9dup10dup11dup12" fmla="*/ 0 w 15601"/>
              <a:gd name="connsiteY0dup0dup1dup2dup3dup4dup5dup6dup7dup8dup9dup10dup11dup12" fmla="*/ 29 h 21467"/>
              <a:gd name="connsiteX1dup0dup1dup2dup3dup4dup5dup6dup7dup8dup9dup10dup11dup12" fmla="*/ 15591 w 15601"/>
              <a:gd name="connsiteY1dup0dup1dup2dup3dup4dup5dup6dup7dup8dup9dup10dup11dup12" fmla="*/ 0 h 21467"/>
              <a:gd name="connsiteX2dup0dup1dup2dup3dup4dup5dup6dup7dup8dup9dup10dup11dup12" fmla="*/ 15601 w 15601"/>
              <a:gd name="connsiteY2dup0dup1dup2dup3dup4dup5dup6dup7dup8dup9dup10dup11dup12" fmla="*/ 19241 h 21467"/>
              <a:gd name="connsiteX3dup0dup1dup2dup3dup4dup5dup6dup7dup8dup9dup10dup11dup12" fmla="*/ 0 w 15601"/>
              <a:gd name="connsiteY3dup0dup1dup2dup3dup4dup5dup6dup7dup8dup9dup10dup11dup12" fmla="*/ 20434 h 21467"/>
              <a:gd name="connsiteX4dup0dup1dup2dup3dup4dup5dup6dup7dup8dup9dup10dup11dup12" fmla="*/ 0 w 15601"/>
              <a:gd name="connsiteY4dup0dup1dup2dup3dup4dup5dup6dup7dup8dup9dup10dup11dup12" fmla="*/ 29 h 21467"/>
              <a:gd name="connsiteX0dup0dup1dup2dup3dup4dup5dup6dup7dup8dup9dup10dup11dup12dup13" fmla="*/ 0 w 15601"/>
              <a:gd name="connsiteY0dup0dup1dup2dup3dup4dup5dup6dup7dup8dup9dup10dup11dup12dup13" fmla="*/ 29 h 21343"/>
              <a:gd name="connsiteX1dup0dup1dup2dup3dup4dup5dup6dup7dup8dup9dup10dup11dup12dup13" fmla="*/ 15591 w 15601"/>
              <a:gd name="connsiteY1dup0dup1dup2dup3dup4dup5dup6dup7dup8dup9dup10dup11dup12dup13" fmla="*/ 0 h 21343"/>
              <a:gd name="connsiteX2dup0dup1dup2dup3dup4dup5dup6dup7dup8dup9dup10dup11dup12dup13" fmla="*/ 15601 w 15601"/>
              <a:gd name="connsiteY2dup0dup1dup2dup3dup4dup5dup6dup7dup8dup9dup10dup11dup12dup13" fmla="*/ 19241 h 21343"/>
              <a:gd name="connsiteX3dup0dup1dup2dup3dup4dup5dup6dup7dup8dup9dup10dup11dup12dup13" fmla="*/ 0 w 15601"/>
              <a:gd name="connsiteY3dup0dup1dup2dup3dup4dup5dup6dup7dup8dup9dup10dup11dup12dup13" fmla="*/ 20434 h 21343"/>
              <a:gd name="connsiteX4dup0dup1dup2dup3dup4dup5dup6dup7dup8dup9dup10dup11dup12dup13" fmla="*/ 0 w 15601"/>
              <a:gd name="connsiteY4dup0dup1dup2dup3dup4dup5dup6dup7dup8dup9dup10dup11dup12dup13" fmla="*/ 29 h 21343"/>
              <a:gd name="connsiteX0dup0dup1dup2dup3dup4dup5dup6dup7dup8dup9dup10dup11dup12dup13dup14" fmla="*/ 0 w 15601"/>
              <a:gd name="connsiteY0dup0dup1dup2dup3dup4dup5dup6dup7dup8dup9dup10dup11dup12dup13dup14" fmla="*/ 29 h 21351"/>
              <a:gd name="connsiteX1dup0dup1dup2dup3dup4dup5dup6dup7dup8dup9dup10dup11dup12dup13dup14" fmla="*/ 15591 w 15601"/>
              <a:gd name="connsiteY1dup0dup1dup2dup3dup4dup5dup6dup7dup8dup9dup10dup11dup12dup13dup14" fmla="*/ 0 h 21351"/>
              <a:gd name="connsiteX2dup0dup1dup2dup3dup4dup5dup6dup7dup8dup9dup10dup11dup12dup13dup14" fmla="*/ 15601 w 15601"/>
              <a:gd name="connsiteY2dup0dup1dup2dup3dup4dup5dup6dup7dup8dup9dup10dup11dup12dup13dup14" fmla="*/ 19241 h 21351"/>
              <a:gd name="connsiteX3dup0dup1dup2dup3dup4dup5dup6dup7dup8dup9dup10dup11dup12dup13dup14" fmla="*/ 0 w 15601"/>
              <a:gd name="connsiteY3dup0dup1dup2dup3dup4dup5dup6dup7dup8dup9dup10dup11dup12dup13dup14" fmla="*/ 20434 h 21351"/>
              <a:gd name="connsiteX4dup0dup1dup2dup3dup4dup5dup6dup7dup8dup9dup10dup11dup12dup13dup14" fmla="*/ 0 w 15601"/>
              <a:gd name="connsiteY4dup0dup1dup2dup3dup4dup5dup6dup7dup8dup9dup10dup11dup12dup13dup14" fmla="*/ 29 h 21351"/>
            </a:gdLst>
            <a:cxnLst>
              <a:cxn ang="0">
                <a:pos x="connsiteX0" y="connsiteY0"/>
              </a:cxn>
              <a:cxn ang="0">
                <a:pos x="connsiteX1" y="connsiteY1"/>
              </a:cxn>
              <a:cxn ang="0">
                <a:pos x="connsiteX2" y="connsiteY2"/>
              </a:cxn>
              <a:cxn ang="0">
                <a:pos x="connsiteX3" y="connsiteY3"/>
              </a:cxn>
              <a:cxn ang="0">
                <a:pos x="connsiteX4" y="connsiteY4"/>
              </a:cxn>
            </a:cxnLst>
            <a:rect l="l" t="t" r="r" b="b"/>
            <a:pathLst>
              <a:path w="15602" h="42499">
                <a:moveTo>
                  <a:pt x="7" y="0"/>
                </a:moveTo>
                <a:lnTo>
                  <a:pt x="15596" y="2"/>
                </a:lnTo>
                <a:cubicBezTo>
                  <a:pt x="15596" y="5776"/>
                  <a:pt x="15602" y="34615"/>
                  <a:pt x="15602" y="40389"/>
                </a:cubicBezTo>
                <a:cubicBezTo>
                  <a:pt x="10639" y="40476"/>
                  <a:pt x="7603" y="44168"/>
                  <a:pt x="1" y="41582"/>
                </a:cubicBezTo>
                <a:cubicBezTo>
                  <a:pt x="-5" y="27777"/>
                  <a:pt x="13" y="13805"/>
                  <a:pt x="7" y="0"/>
                </a:cubicBezTo>
                <a:close/>
              </a:path>
            </a:pathLst>
          </a:custGeom>
          <a:gradFill flip="none" rotWithShape="1">
            <a:gsLst>
              <a:gs pos="0">
                <a:schemeClr val="bg1"/>
              </a:gs>
              <a:gs pos="100000">
                <a:srgbClr val="D1F2F7"/>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a:defPPr>
          </a:lstStyle>
          <a:p>
            <a:pPr algn="ctr"/>
            <a:r>
              <a:rPr lang="en-US" sz="5550"/>
              <a:t> </a:t>
            </a:r>
          </a:p>
        </p:txBody>
      </p:sp>
      <p:sp>
        <p:nvSpPr>
          <p:cNvPr id="32" name="Rectangle 31"/>
          <p:cNvSpPr/>
          <p:nvPr/>
        </p:nvSpPr>
        <p:spPr>
          <a:xfrm>
            <a:off x="10954" y="43158373"/>
            <a:ext cx="32918400" cy="1276544"/>
          </a:xfrm>
          <a:prstGeom prst="rect">
            <a:avLst/>
          </a:prstGeom>
          <a:solidFill>
            <a:srgbClr val="2350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kern="1200"/>
            </a:defPPr>
          </a:lstStyle>
          <a:p>
            <a:pPr algn="ctr"/>
            <a:endParaRPr lang="en-US" sz="5550"/>
          </a:p>
        </p:txBody>
      </p:sp>
      <p:cxnSp>
        <p:nvCxnSpPr>
          <p:cNvPr id="33" name="Straight Connector 32"/>
          <p:cNvCxnSpPr/>
          <p:nvPr/>
        </p:nvCxnSpPr>
        <p:spPr>
          <a:xfrm>
            <a:off x="10956" y="43158373"/>
            <a:ext cx="32918400" cy="0"/>
          </a:xfrm>
          <a:prstGeom prst="line">
            <a:avLst/>
          </a:prstGeom>
          <a:ln w="254000">
            <a:solidFill>
              <a:srgbClr val="8CD23C"/>
            </a:solidFill>
          </a:ln>
        </p:spPr>
        <p:style>
          <a:lnRef idx="1">
            <a:schemeClr val="accent1"/>
          </a:lnRef>
          <a:fillRef idx="0">
            <a:schemeClr val="accent1"/>
          </a:fillRef>
          <a:effectRef idx="0">
            <a:schemeClr val="accent1"/>
          </a:effectRef>
          <a:fontRef idx="minor">
            <a:schemeClr val="tx1"/>
          </a:fontRef>
        </p:style>
      </p:cxnSp>
      <p:sp>
        <p:nvSpPr>
          <p:cNvPr id="34" name="Text Placeholder 5">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B2C25681-95AF-45D0-852E-DC3E00E2FDFE}"/>
              </a:ext>
            </a:extLst>
          </p:cNvPr>
          <p:cNvSpPr txBox="1"/>
          <p:nvPr/>
        </p:nvSpPr>
        <p:spPr>
          <a:xfrm>
            <a:off x="4968239" y="586211"/>
            <a:ext cx="21976080" cy="1799031"/>
          </a:xfrm>
          <a:prstGeom prst="rect">
            <a:avLst/>
          </a:prstGeom>
        </p:spPr>
        <p:txBody>
          <a:bodyPr lIns="0" tIns="0" rIns="0" bIns="0">
            <a:noAutofit/>
          </a:bodyPr>
          <a:lstStyle>
            <a:defPPr>
              <a:defRPr kern="1200"/>
            </a:defPPr>
            <a:lvl1pPr marL="0" marR="0" indent="0" algn="l" defTabSz="3783013" rtl="0" eaLnBrk="1" fontAlgn="auto" latinLnBrk="0" hangingPunct="1">
              <a:lnSpc>
                <a:spcPct val="100000"/>
              </a:lnSpc>
              <a:spcBef>
                <a:spcPts val="600"/>
              </a:spcBef>
              <a:spcAft>
                <a:spcPct val="0"/>
              </a:spcAft>
              <a:buClrTx/>
              <a:buSzTx/>
              <a:buFontTx/>
              <a:buNone/>
              <a:defRPr sz="6000" kern="1200" baseline="0">
                <a:solidFill>
                  <a:schemeClr val="tx2"/>
                </a:solidFill>
                <a:latin typeface="Franklin Gothic Heavy" pitchFamily="34" charset="0"/>
                <a:ea typeface="+mn-ea"/>
                <a:cs typeface="+mn-cs"/>
              </a:defRPr>
            </a:lvl1pPr>
            <a:lvl2pPr marL="1880543" indent="0" algn="l" defTabSz="3761086" rtl="0" eaLnBrk="1" latinLnBrk="0" hangingPunct="1">
              <a:spcBef>
                <a:spcPct val="20000"/>
              </a:spcBef>
              <a:buFontTx/>
              <a:buNone/>
              <a:defRPr sz="11500" kern="1200">
                <a:solidFill>
                  <a:schemeClr val="tx1"/>
                </a:solidFill>
                <a:latin typeface="+mn-lt"/>
                <a:ea typeface="+mn-ea"/>
                <a:cs typeface="+mn-cs"/>
              </a:defRPr>
            </a:lvl2pPr>
            <a:lvl3pPr marL="3761086" indent="0" algn="l" defTabSz="3761086" rtl="0" eaLnBrk="1" latinLnBrk="0" hangingPunct="1">
              <a:spcBef>
                <a:spcPct val="20000"/>
              </a:spcBef>
              <a:buFontTx/>
              <a:buNone/>
              <a:defRPr sz="9900" kern="1200">
                <a:solidFill>
                  <a:schemeClr val="tx1"/>
                </a:solidFill>
                <a:latin typeface="+mn-lt"/>
                <a:ea typeface="+mn-ea"/>
                <a:cs typeface="+mn-cs"/>
              </a:defRPr>
            </a:lvl3pPr>
            <a:lvl4pPr marL="5641629" indent="0" algn="l" defTabSz="3761086" rtl="0" eaLnBrk="1" latinLnBrk="0" hangingPunct="1">
              <a:spcBef>
                <a:spcPct val="20000"/>
              </a:spcBef>
              <a:buFontTx/>
              <a:buNone/>
              <a:defRPr sz="8200" kern="1200">
                <a:solidFill>
                  <a:schemeClr val="tx1"/>
                </a:solidFill>
                <a:latin typeface="+mn-lt"/>
                <a:ea typeface="+mn-ea"/>
                <a:cs typeface="+mn-cs"/>
              </a:defRPr>
            </a:lvl4pPr>
            <a:lvl5pPr marL="7522172" indent="0" algn="l" defTabSz="3761086" rtl="0" eaLnBrk="1" latinLnBrk="0" hangingPunct="1">
              <a:spcBef>
                <a:spcPct val="20000"/>
              </a:spcBef>
              <a:buFontTx/>
              <a:buNone/>
              <a:defRPr sz="8200" kern="1200">
                <a:solidFill>
                  <a:schemeClr val="tx1"/>
                </a:solidFill>
                <a:latin typeface="+mn-lt"/>
                <a:ea typeface="+mn-ea"/>
                <a:cs typeface="+mn-cs"/>
              </a:defRPr>
            </a:lvl5pPr>
            <a:lvl6pPr marL="10342988" indent="-940272" algn="l" defTabSz="3761086" rtl="0" eaLnBrk="1" latinLnBrk="0" hangingPunct="1">
              <a:spcBef>
                <a:spcPct val="20000"/>
              </a:spcBef>
              <a:buFont typeface="Arial" panose="020b0604020202020204" pitchFamily="34" charset="0"/>
              <a:buChar char="•"/>
              <a:defRPr sz="8200" kern="1200">
                <a:solidFill>
                  <a:schemeClr val="tx1"/>
                </a:solidFill>
                <a:latin typeface="+mn-lt"/>
                <a:ea typeface="+mn-ea"/>
                <a:cs typeface="+mn-cs"/>
              </a:defRPr>
            </a:lvl6pPr>
            <a:lvl7pPr marL="12223531" indent="-940272" algn="l" defTabSz="3761086" rtl="0" eaLnBrk="1" latinLnBrk="0" hangingPunct="1">
              <a:spcBef>
                <a:spcPct val="20000"/>
              </a:spcBef>
              <a:buFont typeface="Arial" panose="020b0604020202020204" pitchFamily="34" charset="0"/>
              <a:buChar char="•"/>
              <a:defRPr sz="8200" kern="1200">
                <a:solidFill>
                  <a:schemeClr val="tx1"/>
                </a:solidFill>
                <a:latin typeface="+mn-lt"/>
                <a:ea typeface="+mn-ea"/>
                <a:cs typeface="+mn-cs"/>
              </a:defRPr>
            </a:lvl7pPr>
            <a:lvl8pPr marL="14104074" indent="-940272" algn="l" defTabSz="3761086" rtl="0" eaLnBrk="1" latinLnBrk="0" hangingPunct="1">
              <a:spcBef>
                <a:spcPct val="20000"/>
              </a:spcBef>
              <a:buFont typeface="Arial" panose="020b0604020202020204" pitchFamily="34" charset="0"/>
              <a:buChar char="•"/>
              <a:defRPr sz="8200" kern="1200">
                <a:solidFill>
                  <a:schemeClr val="tx1"/>
                </a:solidFill>
                <a:latin typeface="+mn-lt"/>
                <a:ea typeface="+mn-ea"/>
                <a:cs typeface="+mn-cs"/>
              </a:defRPr>
            </a:lvl8pPr>
            <a:lvl9pPr marL="15984617" indent="-940272" algn="l" defTabSz="3761086" rtl="0" eaLnBrk="1" latinLnBrk="0" hangingPunct="1">
              <a:spcBef>
                <a:spcPct val="20000"/>
              </a:spcBef>
              <a:buFont typeface="Arial" panose="020b0604020202020204" pitchFamily="34" charset="0"/>
              <a:buChar char="•"/>
              <a:defRPr sz="8200" kern="1200">
                <a:solidFill>
                  <a:schemeClr val="tx1"/>
                </a:solidFill>
                <a:latin typeface="+mn-lt"/>
                <a:ea typeface="+mn-ea"/>
                <a:cs typeface="+mn-cs"/>
              </a:defRPr>
            </a:lvl9pPr>
          </a:lstStyle>
          <a:p>
            <a:pPr algn="ctr" defTabSz="2820766">
              <a:spcBef>
                <a:spcPct val="20000"/>
              </a:spcBef>
              <a:defRPr/>
            </a:pPr>
            <a:r>
              <a:rPr lang="vi-VN" sz="6400" smtClean="0">
                <a:solidFill>
                  <a:srgbClr val="235078"/>
                </a:solidFill>
                <a:latin typeface="Libre Baskerville" panose="02000000000000000000" pitchFamily="2" charset="0"/>
              </a:rPr>
              <a:t>Tên Đề Tài</a:t>
            </a:r>
            <a:endParaRPr lang="en-US" sz="6400">
              <a:solidFill>
                <a:srgbClr val="235078"/>
              </a:solidFill>
              <a:latin typeface="Libre Baskerville" panose="02000000000000000000" pitchFamily="2" charset="0"/>
            </a:endParaRPr>
          </a:p>
        </p:txBody>
      </p:sp>
      <p:sp>
        <p:nvSpPr>
          <p:cNvPr id="35" name="Text Placeholder 5">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EF872E11-D0DF-4446-BE76-A398B88E9B44}"/>
              </a:ext>
            </a:extLst>
          </p:cNvPr>
          <p:cNvSpPr txBox="1"/>
          <p:nvPr/>
        </p:nvSpPr>
        <p:spPr>
          <a:xfrm>
            <a:off x="3533503" y="2326496"/>
            <a:ext cx="25483457" cy="2197525"/>
          </a:xfrm>
          <a:prstGeom prst="rect">
            <a:avLst/>
          </a:prstGeom>
        </p:spPr>
        <p:txBody>
          <a:bodyPr wrap="square" lIns="0" tIns="0" rIns="0" bIns="0">
            <a:spAutoFit/>
          </a:bodyPr>
          <a:lstStyle>
            <a:defPPr>
              <a:defRPr kern="1200"/>
            </a:defPPr>
            <a:lvl1pPr marL="0" marR="0" indent="0" algn="l" defTabSz="3761086" rtl="0" eaLnBrk="1" fontAlgn="auto" latinLnBrk="0" hangingPunct="1">
              <a:lnSpc>
                <a:spcPct val="100000"/>
              </a:lnSpc>
              <a:spcBef>
                <a:spcPct val="20000"/>
              </a:spcBef>
              <a:spcAft>
                <a:spcPct val="0"/>
              </a:spcAft>
              <a:buClrTx/>
              <a:buSzTx/>
              <a:buFont typeface="Arial" panose="020b0604020202020204" pitchFamily="34" charset="0"/>
              <a:buNone/>
              <a:defRPr sz="6000" kern="1200" baseline="0">
                <a:solidFill>
                  <a:schemeClr val="tx2"/>
                </a:solidFill>
                <a:latin typeface="Franklin Gothic Heavy" pitchFamily="34" charset="0"/>
                <a:ea typeface="+mn-ea"/>
                <a:cs typeface="+mn-cs"/>
              </a:defRPr>
            </a:lvl1pPr>
            <a:lvl2pPr marL="1880543" indent="0" algn="l" defTabSz="3761086" rtl="0" eaLnBrk="1" latinLnBrk="0" hangingPunct="1">
              <a:spcBef>
                <a:spcPct val="20000"/>
              </a:spcBef>
              <a:buFontTx/>
              <a:buNone/>
              <a:defRPr sz="11500" kern="1200">
                <a:solidFill>
                  <a:schemeClr val="tx1"/>
                </a:solidFill>
                <a:latin typeface="+mn-lt"/>
                <a:ea typeface="+mn-ea"/>
                <a:cs typeface="+mn-cs"/>
              </a:defRPr>
            </a:lvl2pPr>
            <a:lvl3pPr marL="3761086" indent="0" algn="l" defTabSz="3761086" rtl="0" eaLnBrk="1" latinLnBrk="0" hangingPunct="1">
              <a:spcBef>
                <a:spcPct val="20000"/>
              </a:spcBef>
              <a:buFontTx/>
              <a:buNone/>
              <a:defRPr sz="9900" kern="1200">
                <a:solidFill>
                  <a:schemeClr val="tx1"/>
                </a:solidFill>
                <a:latin typeface="+mn-lt"/>
                <a:ea typeface="+mn-ea"/>
                <a:cs typeface="+mn-cs"/>
              </a:defRPr>
            </a:lvl3pPr>
            <a:lvl4pPr marL="5641629" indent="0" algn="l" defTabSz="3761086" rtl="0" eaLnBrk="1" latinLnBrk="0" hangingPunct="1">
              <a:spcBef>
                <a:spcPct val="20000"/>
              </a:spcBef>
              <a:buFontTx/>
              <a:buNone/>
              <a:defRPr sz="8200" kern="1200">
                <a:solidFill>
                  <a:schemeClr val="tx1"/>
                </a:solidFill>
                <a:latin typeface="+mn-lt"/>
                <a:ea typeface="+mn-ea"/>
                <a:cs typeface="+mn-cs"/>
              </a:defRPr>
            </a:lvl4pPr>
            <a:lvl5pPr marL="7522172" indent="0" algn="l" defTabSz="3761086" rtl="0" eaLnBrk="1" latinLnBrk="0" hangingPunct="1">
              <a:spcBef>
                <a:spcPct val="20000"/>
              </a:spcBef>
              <a:buFontTx/>
              <a:buNone/>
              <a:defRPr sz="8200" kern="1200">
                <a:solidFill>
                  <a:schemeClr val="tx1"/>
                </a:solidFill>
                <a:latin typeface="+mn-lt"/>
                <a:ea typeface="+mn-ea"/>
                <a:cs typeface="+mn-cs"/>
              </a:defRPr>
            </a:lvl5pPr>
            <a:lvl6pPr marL="10342988" indent="-940272" algn="l" defTabSz="3761086" rtl="0" eaLnBrk="1" latinLnBrk="0" hangingPunct="1">
              <a:spcBef>
                <a:spcPct val="20000"/>
              </a:spcBef>
              <a:buFont typeface="Arial" panose="020b0604020202020204" pitchFamily="34" charset="0"/>
              <a:buChar char="•"/>
              <a:defRPr sz="8200" kern="1200">
                <a:solidFill>
                  <a:schemeClr val="tx1"/>
                </a:solidFill>
                <a:latin typeface="+mn-lt"/>
                <a:ea typeface="+mn-ea"/>
                <a:cs typeface="+mn-cs"/>
              </a:defRPr>
            </a:lvl6pPr>
            <a:lvl7pPr marL="12223531" indent="-940272" algn="l" defTabSz="3761086" rtl="0" eaLnBrk="1" latinLnBrk="0" hangingPunct="1">
              <a:spcBef>
                <a:spcPct val="20000"/>
              </a:spcBef>
              <a:buFont typeface="Arial" panose="020b0604020202020204" pitchFamily="34" charset="0"/>
              <a:buChar char="•"/>
              <a:defRPr sz="8200" kern="1200">
                <a:solidFill>
                  <a:schemeClr val="tx1"/>
                </a:solidFill>
                <a:latin typeface="+mn-lt"/>
                <a:ea typeface="+mn-ea"/>
                <a:cs typeface="+mn-cs"/>
              </a:defRPr>
            </a:lvl7pPr>
            <a:lvl8pPr marL="14104074" indent="-940272" algn="l" defTabSz="3761086" rtl="0" eaLnBrk="1" latinLnBrk="0" hangingPunct="1">
              <a:spcBef>
                <a:spcPct val="20000"/>
              </a:spcBef>
              <a:buFont typeface="Arial" panose="020b0604020202020204" pitchFamily="34" charset="0"/>
              <a:buChar char="•"/>
              <a:defRPr sz="8200" kern="1200">
                <a:solidFill>
                  <a:schemeClr val="tx1"/>
                </a:solidFill>
                <a:latin typeface="+mn-lt"/>
                <a:ea typeface="+mn-ea"/>
                <a:cs typeface="+mn-cs"/>
              </a:defRPr>
            </a:lvl8pPr>
            <a:lvl9pPr marL="15984617" indent="-940272" algn="l" defTabSz="3761086" rtl="0" eaLnBrk="1" latinLnBrk="0" hangingPunct="1">
              <a:spcBef>
                <a:spcPct val="20000"/>
              </a:spcBef>
              <a:buFont typeface="Arial" panose="020b0604020202020204" pitchFamily="34" charset="0"/>
              <a:buChar char="•"/>
              <a:defRPr sz="8200" kern="1200">
                <a:solidFill>
                  <a:schemeClr val="tx1"/>
                </a:solidFill>
                <a:latin typeface="+mn-lt"/>
                <a:ea typeface="+mn-ea"/>
                <a:cs typeface="+mn-cs"/>
              </a:defRPr>
            </a:lvl9pPr>
          </a:lstStyle>
          <a:p>
            <a:pPr algn="ctr">
              <a:defRPr/>
            </a:pPr>
            <a:r>
              <a:rPr lang="vi-VN" sz="4200" smtClean="0">
                <a:solidFill>
                  <a:srgbClr val="235078"/>
                </a:solidFill>
                <a:latin typeface="Montserrat" panose="00000500000000000000" pitchFamily="50" charset="0"/>
                <a:cs typeface="Arial" panose="020b0604020202020204" pitchFamily="34" charset="0"/>
              </a:rPr>
              <a:t>Tác giả 1, Tác giả 2</a:t>
            </a:r>
            <a:endParaRPr lang="en-US" sz="4200">
              <a:solidFill>
                <a:srgbClr val="235078"/>
              </a:solidFill>
              <a:latin typeface="Montserrat" panose="00000500000000000000" pitchFamily="50" charset="0"/>
              <a:cs typeface="Arial" panose="020b0604020202020204" pitchFamily="34" charset="0"/>
            </a:endParaRPr>
          </a:p>
          <a:p>
            <a:pPr algn="ctr">
              <a:defRPr/>
            </a:pPr>
            <a:r>
              <a:rPr lang="vi-VN" sz="4200" smtClean="0">
                <a:solidFill>
                  <a:srgbClr val="235078"/>
                </a:solidFill>
                <a:latin typeface="Montserrat" panose="00000500000000000000" pitchFamily="50" charset="0"/>
                <a:cs typeface="Arial" panose="020b0604020202020204" pitchFamily="34" charset="0"/>
              </a:rPr>
              <a:t>Viện Công nghệ thông minh và tương tác</a:t>
            </a:r>
            <a:endParaRPr lang="en-US" sz="4200">
              <a:solidFill>
                <a:srgbClr val="235078"/>
              </a:solidFill>
              <a:latin typeface="Montserrat" panose="00000500000000000000" pitchFamily="50" charset="0"/>
              <a:cs typeface="Arial" panose="020b0604020202020204" pitchFamily="34" charset="0"/>
            </a:endParaRPr>
          </a:p>
          <a:p>
            <a:pPr algn="ctr">
              <a:defRPr/>
            </a:pPr>
            <a:endParaRPr lang="en-US" sz="4200">
              <a:solidFill>
                <a:srgbClr val="235078"/>
              </a:solidFill>
              <a:latin typeface="Montserrat" panose="00000500000000000000" pitchFamily="50" charset="0"/>
              <a:cs typeface="Arial" panose="020b0604020202020204" pitchFamily="34" charset="0"/>
            </a:endParaRPr>
          </a:p>
        </p:txBody>
      </p:sp>
      <p:sp>
        <p:nvSpPr>
          <p:cNvPr id="36" name="TextBox 19">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FD3D0ACE-DC7E-450B-BD49-B7A44641E37F}"/>
              </a:ext>
            </a:extLst>
          </p:cNvPr>
          <p:cNvSpPr txBox="1">
            <a:spLocks noChangeArrowheads="1"/>
          </p:cNvSpPr>
          <p:nvPr/>
        </p:nvSpPr>
        <p:spPr bwMode="auto">
          <a:xfrm>
            <a:off x="895154" y="5945804"/>
            <a:ext cx="19335136" cy="438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64" tIns="34282" rIns="68564" bIns="34282">
            <a:spAutoFit/>
          </a:bodyPr>
          <a:lstStyle>
            <a:defPPr>
              <a:defRPr kern="1200"/>
            </a:defPPr>
            <a:lvl1pPr eaLnBrk="0" hangingPunct="0">
              <a:defRPr sz="2000">
                <a:solidFill>
                  <a:schemeClr val="tx1"/>
                </a:solidFill>
                <a:latin typeface="Arial"/>
                <a:ea typeface="ＭＳ Ｐゴシック" pitchFamily="-106" charset="-128"/>
              </a:defRPr>
            </a:lvl1pPr>
            <a:lvl2pPr eaLnBrk="0" hangingPunct="0">
              <a:defRPr sz="2000">
                <a:solidFill>
                  <a:schemeClr val="tx1"/>
                </a:solidFill>
                <a:latin typeface="Arial"/>
                <a:ea typeface="ＭＳ Ｐゴシック" pitchFamily="-106" charset="-128"/>
              </a:defRPr>
            </a:lvl2pPr>
            <a:lvl3pPr marL="1143000" indent="-228600" eaLnBrk="0" hangingPunct="0">
              <a:defRPr sz="2000">
                <a:solidFill>
                  <a:schemeClr val="tx1"/>
                </a:solidFill>
                <a:latin typeface="Arial"/>
                <a:ea typeface="ＭＳ Ｐゴシック" pitchFamily="-106" charset="-128"/>
              </a:defRPr>
            </a:lvl3pPr>
            <a:lvl4pPr marL="1600200" indent="-228600" eaLnBrk="0" hangingPunct="0">
              <a:defRPr sz="2000">
                <a:solidFill>
                  <a:schemeClr val="tx1"/>
                </a:solidFill>
                <a:latin typeface="Arial"/>
                <a:ea typeface="ＭＳ Ｐゴシック" pitchFamily="-106" charset="-128"/>
              </a:defRPr>
            </a:lvl4pPr>
            <a:lvl5pPr marL="2057400" indent="-228600" eaLnBrk="0" hangingPunct="0">
              <a:defRPr sz="2000">
                <a:solidFill>
                  <a:schemeClr val="tx1"/>
                </a:solidFill>
                <a:latin typeface="Arial"/>
                <a:ea typeface="ＭＳ Ｐゴシック" pitchFamily="-106" charset="-128"/>
              </a:defRPr>
            </a:lvl5pPr>
            <a:lvl6pPr marL="2514600" indent="-228600" eaLnBrk="0" fontAlgn="base" hangingPunct="0">
              <a:spcBef>
                <a:spcPct val="0"/>
              </a:spcBef>
              <a:spcAft>
                <a:spcPct val="0"/>
              </a:spcAft>
              <a:defRPr sz="2000">
                <a:solidFill>
                  <a:schemeClr val="tx1"/>
                </a:solidFill>
                <a:latin typeface="Arial"/>
                <a:ea typeface="ＭＳ Ｐゴシック" pitchFamily="-106" charset="-128"/>
              </a:defRPr>
            </a:lvl6pPr>
            <a:lvl7pPr marL="2971800" indent="-228600" eaLnBrk="0" fontAlgn="base" hangingPunct="0">
              <a:spcBef>
                <a:spcPct val="0"/>
              </a:spcBef>
              <a:spcAft>
                <a:spcPct val="0"/>
              </a:spcAft>
              <a:defRPr sz="2000">
                <a:solidFill>
                  <a:schemeClr val="tx1"/>
                </a:solidFill>
                <a:latin typeface="Arial"/>
                <a:ea typeface="ＭＳ Ｐゴシック" pitchFamily="-106" charset="-128"/>
              </a:defRPr>
            </a:lvl7pPr>
            <a:lvl8pPr marL="3429000" indent="-228600" eaLnBrk="0" fontAlgn="base" hangingPunct="0">
              <a:spcBef>
                <a:spcPct val="0"/>
              </a:spcBef>
              <a:spcAft>
                <a:spcPct val="0"/>
              </a:spcAft>
              <a:defRPr sz="2000">
                <a:solidFill>
                  <a:schemeClr val="tx1"/>
                </a:solidFill>
                <a:latin typeface="Arial"/>
                <a:ea typeface="ＭＳ Ｐゴシック" pitchFamily="-106" charset="-128"/>
              </a:defRPr>
            </a:lvl8pPr>
            <a:lvl9pPr marL="3886200" indent="-228600" eaLnBrk="0" fontAlgn="base" hangingPunct="0">
              <a:spcBef>
                <a:spcPct val="0"/>
              </a:spcBef>
              <a:spcAft>
                <a:spcPct val="0"/>
              </a:spcAft>
              <a:defRPr sz="2000">
                <a:solidFill>
                  <a:schemeClr val="tx1"/>
                </a:solidFill>
                <a:latin typeface="Arial"/>
                <a:ea typeface="ＭＳ Ｐゴシック" pitchFamily="-106" charset="-128"/>
              </a:defRPr>
            </a:lvl9pPr>
          </a:lstStyle>
          <a:p>
            <a:r>
              <a:rPr lang="en-US" sz="2400">
                <a:latin typeface="Montserrat Light" panose="00000400000000000000" pitchFamily="50" charset="0"/>
                <a:ea typeface="Open Sans" panose="020b0606030504020204" pitchFamily="34" charset="0"/>
                <a:cs typeface="Open Sans" panose="020b0606030504020204" pitchFamily="34" charset="0"/>
              </a:rPr>
              <a:t>Add your information, graphs and images to this section.</a:t>
            </a:r>
          </a:p>
        </p:txBody>
      </p:sp>
      <p:sp>
        <p:nvSpPr>
          <p:cNvPr id="37" name="Rectangle 36">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E62CA47B-6D2F-458C-98CC-19C397FB88BA}"/>
              </a:ext>
            </a:extLst>
          </p:cNvPr>
          <p:cNvSpPr>
            <a:spLocks noChangeArrowheads="1"/>
          </p:cNvSpPr>
          <p:nvPr/>
        </p:nvSpPr>
        <p:spPr bwMode="auto">
          <a:xfrm>
            <a:off x="895153" y="5304306"/>
            <a:ext cx="7200900" cy="654976"/>
          </a:xfrm>
          <a:prstGeom prst="rect">
            <a:avLst/>
          </a:prstGeom>
          <a:noFill/>
          <a:ln w="12700">
            <a:noFill/>
            <a:miter lim="800000"/>
          </a:ln>
        </p:spPr>
        <p:txBody>
          <a:bodyPr wrap="none" lIns="102845" tIns="54864" rIns="102845" bIns="51422" anchor="ctr" anchorCtr="0"/>
          <a:lstStyle>
            <a:defPPr>
              <a:defRPr kern="1200"/>
            </a:defPPr>
          </a:lstStyle>
          <a:p>
            <a:pPr defTabSz="3526880">
              <a:defRPr/>
            </a:pPr>
            <a:r>
              <a:rPr lang="en-US" sz="3599" b="1">
                <a:solidFill>
                  <a:srgbClr val="146BA5"/>
                </a:solidFill>
                <a:latin typeface="Libre Baskerville" panose="02000000000000000000" pitchFamily="2" charset="0"/>
              </a:rPr>
              <a:t>T</a:t>
            </a:r>
            <a:r>
              <a:rPr lang="vi-VN" sz="3599" b="1" smtClean="0">
                <a:solidFill>
                  <a:srgbClr val="146BA5"/>
                </a:solidFill>
                <a:latin typeface="Libre Baskerville" panose="02000000000000000000" pitchFamily="2" charset="0"/>
              </a:rPr>
              <a:t>óm tắt nội dung</a:t>
            </a:r>
            <a:endParaRPr lang="en-US" sz="3599" b="1">
              <a:solidFill>
                <a:srgbClr val="146BA5"/>
              </a:solidFill>
              <a:latin typeface="Libre Baskerville" panose="02000000000000000000" pitchFamily="2" charset="0"/>
            </a:endParaRPr>
          </a:p>
        </p:txBody>
      </p:sp>
      <p:sp>
        <p:nvSpPr>
          <p:cNvPr id="38" name="Rectangle 10"/>
          <p:cNvSpPr>
            <a:spLocks noChangeArrowheads="1"/>
          </p:cNvSpPr>
          <p:nvPr/>
        </p:nvSpPr>
        <p:spPr bwMode="auto">
          <a:xfrm>
            <a:off x="900385" y="10471074"/>
            <a:ext cx="14793257" cy="914400"/>
          </a:xfrm>
          <a:prstGeom prst="rect">
            <a:avLst/>
          </a:prstGeom>
          <a:solidFill>
            <a:srgbClr val="1482A5"/>
          </a:solidFill>
          <a:ln w="12700">
            <a:noFill/>
            <a:miter lim="800000"/>
          </a:ln>
        </p:spPr>
        <p:txBody>
          <a:bodyPr wrap="none" lIns="102845" tIns="54864" rIns="102845" bIns="51422" anchor="ctr" anchorCtr="0"/>
          <a:lstStyle>
            <a:defPPr>
              <a:defRPr kern="1200"/>
            </a:defPPr>
          </a:lstStyle>
          <a:p>
            <a:pPr algn="ctr" defTabSz="3526880">
              <a:defRPr/>
            </a:pPr>
            <a:r>
              <a:rPr lang="vi-VN" sz="3599" b="1" smtClean="0">
                <a:solidFill>
                  <a:schemeClr val="bg1"/>
                </a:solidFill>
                <a:latin typeface="Libre Baskerville" panose="02000000000000000000" pitchFamily="2" charset="0"/>
              </a:rPr>
              <a:t>Giới thiệu</a:t>
            </a:r>
            <a:endParaRPr lang="en-US" sz="3599" b="1">
              <a:solidFill>
                <a:schemeClr val="bg1"/>
              </a:solidFill>
              <a:latin typeface="Libre Baskerville" panose="02000000000000000000" pitchFamily="2" charset="0"/>
            </a:endParaRPr>
          </a:p>
        </p:txBody>
      </p:sp>
      <p:sp>
        <p:nvSpPr>
          <p:cNvPr id="39" name="Rectangle 10">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0BB0DEBB-643A-495C-9A00-84ACC65F1FD7}"/>
              </a:ext>
            </a:extLst>
          </p:cNvPr>
          <p:cNvSpPr>
            <a:spLocks noChangeArrowheads="1"/>
          </p:cNvSpPr>
          <p:nvPr/>
        </p:nvSpPr>
        <p:spPr bwMode="auto">
          <a:xfrm>
            <a:off x="17163876" y="10471075"/>
            <a:ext cx="14793257" cy="914400"/>
          </a:xfrm>
          <a:prstGeom prst="rect">
            <a:avLst/>
          </a:prstGeom>
          <a:solidFill>
            <a:srgbClr val="1482A5"/>
          </a:solidFill>
          <a:ln w="12700">
            <a:noFill/>
            <a:miter lim="800000"/>
          </a:ln>
        </p:spPr>
        <p:txBody>
          <a:bodyPr wrap="none" lIns="102845" tIns="54864" rIns="102845" bIns="51422" anchor="ctr" anchorCtr="0"/>
          <a:lstStyle>
            <a:defPPr>
              <a:defRPr kern="1200"/>
            </a:defPPr>
          </a:lstStyle>
          <a:p>
            <a:pPr algn="ctr" defTabSz="3526880">
              <a:defRPr/>
            </a:pPr>
            <a:r>
              <a:rPr lang="vi-VN" sz="3599" b="1" smtClean="0">
                <a:solidFill>
                  <a:schemeClr val="bg1"/>
                </a:solidFill>
                <a:latin typeface="Libre Baskerville" panose="02000000000000000000" pitchFamily="2" charset="0"/>
              </a:rPr>
              <a:t>Kết quả</a:t>
            </a:r>
            <a:endParaRPr lang="en-US" sz="3599" b="1">
              <a:solidFill>
                <a:schemeClr val="bg1"/>
              </a:solidFill>
              <a:latin typeface="Libre Baskerville" panose="02000000000000000000" pitchFamily="2" charset="0"/>
            </a:endParaRPr>
          </a:p>
        </p:txBody>
      </p:sp>
      <p:sp>
        <p:nvSpPr>
          <p:cNvPr id="40" name="Rectangle 10">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1BD94FDB-190B-4638-89EC-A656D127038B}"/>
              </a:ext>
            </a:extLst>
          </p:cNvPr>
          <p:cNvSpPr>
            <a:spLocks noChangeArrowheads="1"/>
          </p:cNvSpPr>
          <p:nvPr/>
        </p:nvSpPr>
        <p:spPr bwMode="auto">
          <a:xfrm>
            <a:off x="900385" y="24544006"/>
            <a:ext cx="14793257" cy="914400"/>
          </a:xfrm>
          <a:prstGeom prst="rect">
            <a:avLst/>
          </a:prstGeom>
          <a:solidFill>
            <a:srgbClr val="1482A5"/>
          </a:solidFill>
          <a:ln w="12700">
            <a:noFill/>
            <a:miter lim="800000"/>
          </a:ln>
        </p:spPr>
        <p:txBody>
          <a:bodyPr wrap="none" lIns="102845" tIns="54864" rIns="102845" bIns="51422" anchor="ctr" anchorCtr="0"/>
          <a:lstStyle>
            <a:defPPr>
              <a:defRPr kern="1200"/>
            </a:defPPr>
          </a:lstStyle>
          <a:p>
            <a:pPr algn="ctr" defTabSz="3526880">
              <a:defRPr/>
            </a:pPr>
            <a:r>
              <a:rPr lang="vi-VN" sz="3599" b="1" smtClean="0">
                <a:solidFill>
                  <a:schemeClr val="bg1"/>
                </a:solidFill>
                <a:latin typeface="Libre Baskerville" panose="02000000000000000000" pitchFamily="2" charset="0"/>
              </a:rPr>
              <a:t>Phương pháp</a:t>
            </a:r>
            <a:endParaRPr lang="en-US" sz="3599" b="1">
              <a:solidFill>
                <a:schemeClr val="bg1"/>
              </a:solidFill>
              <a:latin typeface="Libre Baskerville" panose="02000000000000000000" pitchFamily="2" charset="0"/>
            </a:endParaRPr>
          </a:p>
        </p:txBody>
      </p:sp>
      <p:sp>
        <p:nvSpPr>
          <p:cNvPr id="41" name="Rectangle 10">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C5373E80-5BA7-4273-832B-6C4F5740A8C5}"/>
              </a:ext>
            </a:extLst>
          </p:cNvPr>
          <p:cNvSpPr>
            <a:spLocks noChangeArrowheads="1"/>
          </p:cNvSpPr>
          <p:nvPr/>
        </p:nvSpPr>
        <p:spPr bwMode="auto">
          <a:xfrm>
            <a:off x="17163876" y="24544006"/>
            <a:ext cx="14793257" cy="914400"/>
          </a:xfrm>
          <a:prstGeom prst="rect">
            <a:avLst/>
          </a:prstGeom>
          <a:solidFill>
            <a:srgbClr val="1482A5"/>
          </a:solidFill>
          <a:ln w="12700">
            <a:noFill/>
            <a:miter lim="800000"/>
          </a:ln>
        </p:spPr>
        <p:txBody>
          <a:bodyPr wrap="none" lIns="102845" tIns="54864" rIns="102845" bIns="51422" anchor="ctr" anchorCtr="0"/>
          <a:lstStyle>
            <a:defPPr>
              <a:defRPr kern="1200"/>
            </a:defPPr>
          </a:lstStyle>
          <a:p>
            <a:pPr algn="ctr" defTabSz="3526880">
              <a:defRPr/>
            </a:pPr>
            <a:r>
              <a:rPr lang="vi-VN" sz="3599" b="1" smtClean="0">
                <a:solidFill>
                  <a:schemeClr val="bg1"/>
                </a:solidFill>
                <a:latin typeface="Libre Baskerville" panose="02000000000000000000" pitchFamily="2" charset="0"/>
              </a:rPr>
              <a:t>Kết luận</a:t>
            </a:r>
            <a:endParaRPr lang="en-US" sz="3599" b="1">
              <a:solidFill>
                <a:schemeClr val="bg1"/>
              </a:solidFill>
              <a:latin typeface="Libre Baskerville" panose="02000000000000000000" pitchFamily="2" charset="0"/>
            </a:endParaRPr>
          </a:p>
        </p:txBody>
      </p:sp>
      <p:sp>
        <p:nvSpPr>
          <p:cNvPr id="42" name="TextBox 41">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6D27E454-6E74-438E-B6CD-F623F47990B5}"/>
              </a:ext>
            </a:extLst>
          </p:cNvPr>
          <p:cNvSpPr txBox="1"/>
          <p:nvPr/>
        </p:nvSpPr>
        <p:spPr>
          <a:xfrm>
            <a:off x="900385" y="11698097"/>
            <a:ext cx="14793254" cy="461665"/>
          </a:xfrm>
          <a:prstGeom prst="rect">
            <a:avLst/>
          </a:prstGeom>
          <a:noFill/>
        </p:spPr>
        <p:txBody>
          <a:bodyPr wrap="square" rtlCol="0">
            <a:spAutoFit/>
          </a:bodyPr>
          <a:lstStyle>
            <a:defPPr>
              <a:defRPr kern="1200"/>
            </a:defPPr>
          </a:lstStyle>
          <a:p>
            <a:r>
              <a:rPr lang="en-US" sz="2400">
                <a:latin typeface="Montserrat Light" panose="00000400000000000000" pitchFamily="50" charset="0"/>
                <a:ea typeface="Open Sans" panose="020b0606030504020204" pitchFamily="34" charset="0"/>
                <a:cs typeface="Open Sans" panose="020b0606030504020204" pitchFamily="34" charset="0"/>
              </a:rPr>
              <a:t>Add your information, graphs and images to this section.</a:t>
            </a:r>
          </a:p>
        </p:txBody>
      </p:sp>
      <p:sp>
        <p:nvSpPr>
          <p:cNvPr id="43" name="TextBox 42">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2BBD7720-E258-450C-97C8-212EC4244F55}"/>
              </a:ext>
            </a:extLst>
          </p:cNvPr>
          <p:cNvSpPr txBox="1"/>
          <p:nvPr/>
        </p:nvSpPr>
        <p:spPr>
          <a:xfrm>
            <a:off x="895155" y="25664565"/>
            <a:ext cx="14793257" cy="461665"/>
          </a:xfrm>
          <a:prstGeom prst="rect">
            <a:avLst/>
          </a:prstGeom>
          <a:noFill/>
        </p:spPr>
        <p:txBody>
          <a:bodyPr wrap="square" rtlCol="0">
            <a:spAutoFit/>
          </a:bodyPr>
          <a:lstStyle>
            <a:defPPr>
              <a:defRPr kern="1200"/>
            </a:defPPr>
          </a:lstStyle>
          <a:p>
            <a:r>
              <a:rPr lang="en-US" sz="2400">
                <a:latin typeface="Montserrat Light" panose="00000400000000000000" pitchFamily="50" charset="0"/>
                <a:ea typeface="Open Sans" panose="020b0606030504020204" pitchFamily="34" charset="0"/>
                <a:cs typeface="Open Sans" panose="020b0606030504020204" pitchFamily="34" charset="0"/>
              </a:rPr>
              <a:t>Add your information, graphs and images to this section.</a:t>
            </a:r>
          </a:p>
        </p:txBody>
      </p:sp>
      <p:sp>
        <p:nvSpPr>
          <p:cNvPr id="44" name="TextBox 43">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998FE72F-E77A-4480-B8D1-D34F20784276}"/>
              </a:ext>
            </a:extLst>
          </p:cNvPr>
          <p:cNvSpPr txBox="1"/>
          <p:nvPr/>
        </p:nvSpPr>
        <p:spPr>
          <a:xfrm>
            <a:off x="17211921" y="11688174"/>
            <a:ext cx="14745210" cy="461665"/>
          </a:xfrm>
          <a:prstGeom prst="rect">
            <a:avLst/>
          </a:prstGeom>
          <a:noFill/>
        </p:spPr>
        <p:txBody>
          <a:bodyPr wrap="square" rtlCol="0">
            <a:spAutoFit/>
          </a:bodyPr>
          <a:lstStyle>
            <a:defPPr>
              <a:defRPr kern="1200"/>
            </a:defPPr>
          </a:lstStyle>
          <a:p>
            <a:r>
              <a:rPr lang="en-US" sz="2400">
                <a:latin typeface="Montserrat Light" panose="00000400000000000000" pitchFamily="50" charset="0"/>
                <a:ea typeface="Open Sans" panose="020b0606030504020204" pitchFamily="34" charset="0"/>
                <a:cs typeface="Open Sans" panose="020b0606030504020204" pitchFamily="34" charset="0"/>
              </a:rPr>
              <a:t>Add your information, graphs and images to this section.</a:t>
            </a:r>
          </a:p>
        </p:txBody>
      </p:sp>
      <p:sp>
        <p:nvSpPr>
          <p:cNvPr id="45" name="TextBox 44">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995B8920-2EE7-4FFC-B20D-4A97E28B3E9A}"/>
              </a:ext>
            </a:extLst>
          </p:cNvPr>
          <p:cNvSpPr txBox="1"/>
          <p:nvPr/>
        </p:nvSpPr>
        <p:spPr>
          <a:xfrm>
            <a:off x="17190940" y="25750331"/>
            <a:ext cx="14766192" cy="461665"/>
          </a:xfrm>
          <a:prstGeom prst="rect">
            <a:avLst/>
          </a:prstGeom>
          <a:noFill/>
        </p:spPr>
        <p:txBody>
          <a:bodyPr wrap="square" rtlCol="0">
            <a:spAutoFit/>
          </a:bodyPr>
          <a:lstStyle>
            <a:defPPr>
              <a:defRPr kern="1200"/>
            </a:defPPr>
          </a:lstStyle>
          <a:p>
            <a:r>
              <a:rPr lang="en-US" sz="2400">
                <a:latin typeface="Montserrat Light" panose="00000400000000000000" pitchFamily="50" charset="0"/>
                <a:ea typeface="Open Sans" panose="020b0606030504020204" pitchFamily="34" charset="0"/>
                <a:cs typeface="Open Sans" panose="020b0606030504020204" pitchFamily="34" charset="0"/>
              </a:rPr>
              <a:t>Add your information, graphs and images to this section.</a:t>
            </a:r>
          </a:p>
        </p:txBody>
      </p:sp>
      <p:sp>
        <p:nvSpPr>
          <p:cNvPr id="46" name="Rectangle 10">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17CA20C5-0AD5-44C7-85B6-E50442E9F8CF}"/>
              </a:ext>
            </a:extLst>
          </p:cNvPr>
          <p:cNvSpPr>
            <a:spLocks noChangeArrowheads="1"/>
          </p:cNvSpPr>
          <p:nvPr/>
        </p:nvSpPr>
        <p:spPr bwMode="auto">
          <a:xfrm>
            <a:off x="17163876" y="37082115"/>
            <a:ext cx="14793257" cy="914400"/>
          </a:xfrm>
          <a:prstGeom prst="rect">
            <a:avLst/>
          </a:prstGeom>
          <a:solidFill>
            <a:srgbClr val="1482A5"/>
          </a:solidFill>
          <a:ln w="12700">
            <a:noFill/>
            <a:miter lim="800000"/>
          </a:ln>
        </p:spPr>
        <p:txBody>
          <a:bodyPr wrap="none" lIns="102845" tIns="54864" rIns="102845" bIns="51422" anchor="ctr" anchorCtr="0"/>
          <a:lstStyle>
            <a:defPPr>
              <a:defRPr kern="1200"/>
            </a:defPPr>
          </a:lstStyle>
          <a:p>
            <a:pPr algn="ctr" defTabSz="3526880">
              <a:defRPr/>
            </a:pPr>
            <a:r>
              <a:rPr lang="vi-VN" sz="3599" b="1" smtClean="0">
                <a:solidFill>
                  <a:schemeClr val="bg1"/>
                </a:solidFill>
                <a:latin typeface="Libre Baskerville" panose="02000000000000000000" pitchFamily="2" charset="0"/>
              </a:rPr>
              <a:t>Tài liệu tham khảo</a:t>
            </a:r>
            <a:endParaRPr lang="en-US" sz="3599" b="1">
              <a:solidFill>
                <a:schemeClr val="bg1"/>
              </a:solidFill>
              <a:latin typeface="Libre Baskerville" panose="02000000000000000000" pitchFamily="2" charset="0"/>
            </a:endParaRPr>
          </a:p>
        </p:txBody>
      </p:sp>
      <p:sp>
        <p:nvSpPr>
          <p:cNvPr id="47" name="TextBox 46">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AD19D333-A99E-42C7-9275-2FC4A2C78729}"/>
              </a:ext>
            </a:extLst>
          </p:cNvPr>
          <p:cNvSpPr txBox="1"/>
          <p:nvPr/>
        </p:nvSpPr>
        <p:spPr>
          <a:xfrm>
            <a:off x="17190941" y="38217205"/>
            <a:ext cx="14793257" cy="461665"/>
          </a:xfrm>
          <a:prstGeom prst="rect">
            <a:avLst/>
          </a:prstGeom>
          <a:noFill/>
        </p:spPr>
        <p:txBody>
          <a:bodyPr wrap="square" rtlCol="0">
            <a:spAutoFit/>
          </a:bodyPr>
          <a:lstStyle>
            <a:defPPr>
              <a:defRPr kern="1200"/>
            </a:defPPr>
          </a:lstStyle>
          <a:p>
            <a:r>
              <a:rPr lang="en-US" sz="2400">
                <a:latin typeface="Montserrat Light" panose="00000400000000000000" pitchFamily="50" charset="0"/>
                <a:ea typeface="Open Sans" panose="020b0606030504020204" pitchFamily="34" charset="0"/>
                <a:cs typeface="Open Sans" panose="020b0606030504020204" pitchFamily="34" charset="0"/>
              </a:rPr>
              <a:t>Add your </a:t>
            </a:r>
            <a:r>
              <a:rPr lang="en-US" sz="2400" smtClean="0">
                <a:latin typeface="Montserrat Light" panose="00000400000000000000" pitchFamily="50" charset="0"/>
                <a:ea typeface="Open Sans" panose="020b0606030504020204" pitchFamily="34" charset="0"/>
                <a:cs typeface="Open Sans" panose="020b0606030504020204" pitchFamily="34" charset="0"/>
              </a:rPr>
              <a:t>references</a:t>
            </a:r>
            <a:endParaRPr lang="en-US" sz="2400">
              <a:latin typeface="Montserrat Light" panose="00000400000000000000" pitchFamily="50" charset="0"/>
              <a:ea typeface="Open Sans" panose="020b0606030504020204" pitchFamily="34" charset="0"/>
              <a:cs typeface="Open Sans" panose="020b0606030504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75889" y="115834"/>
            <a:ext cx="4651171" cy="1670104"/>
          </a:xfrm>
          <a:prstGeom prst="rect">
            <a:avLst/>
          </a:prstGeom>
        </p:spPr>
      </p:pic>
      <p:sp>
        <p:nvSpPr>
          <p:cNvPr id="48" name="Rectangle 10">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17CA20C5-0AD5-44C7-85B6-E50442E9F8CF}"/>
              </a:ext>
            </a:extLst>
          </p:cNvPr>
          <p:cNvSpPr>
            <a:spLocks noChangeArrowheads="1"/>
          </p:cNvSpPr>
          <p:nvPr/>
        </p:nvSpPr>
        <p:spPr bwMode="auto">
          <a:xfrm>
            <a:off x="895155" y="40674385"/>
            <a:ext cx="14793257" cy="914400"/>
          </a:xfrm>
          <a:prstGeom prst="rect">
            <a:avLst/>
          </a:prstGeom>
          <a:solidFill>
            <a:srgbClr val="1482A5"/>
          </a:solidFill>
          <a:ln w="12700">
            <a:noFill/>
            <a:miter lim="800000"/>
          </a:ln>
        </p:spPr>
        <p:txBody>
          <a:bodyPr wrap="none" lIns="102845" tIns="54864" rIns="102845" bIns="51422" anchor="ctr" anchorCtr="0"/>
          <a:lstStyle>
            <a:defPPr>
              <a:defRPr kern="1200"/>
            </a:defPPr>
          </a:lstStyle>
          <a:p>
            <a:pPr algn="ctr" defTabSz="3526880">
              <a:defRPr/>
            </a:pPr>
            <a:r>
              <a:rPr lang="vi-VN" sz="3599" b="1" smtClean="0">
                <a:solidFill>
                  <a:schemeClr val="bg1"/>
                </a:solidFill>
                <a:latin typeface="Libre Baskerville" panose="02000000000000000000" pitchFamily="2" charset="0"/>
              </a:rPr>
              <a:t>Lời cảm ơn</a:t>
            </a:r>
            <a:endParaRPr lang="en-US" sz="3599" b="1">
              <a:solidFill>
                <a:schemeClr val="bg1"/>
              </a:solidFill>
              <a:latin typeface="Libre Baskerville" panose="02000000000000000000" pitchFamily="2" charset="0"/>
            </a:endParaRPr>
          </a:p>
        </p:txBody>
      </p:sp>
      <p:sp>
        <p:nvSpPr>
          <p:cNvPr id="49" name="TextBox 48">
            <a:extLst>
              <a:ext uri="{FF2B5EF4-FFF2-40B4-BE49-F238E27FC236}">
                <a16:creationId xmlns:a16="http://schemas.microsoft.com/office/drawing/2014/main" xmlns:p159="http://schemas.microsoft.com/office/powerpoint/2015/09/main" xmlns:p15="http://schemas.microsoft.com/office/powerpoint/2012/main" xmlns:p14="http://schemas.microsoft.com/office/powerpoint/2010/main" xmlns:mc="http://schemas.openxmlformats.org/markup-compatibility/2006" xmlns:a14="http://schemas.microsoft.com/office/drawing/2010/main" xmlns:wp="http://schemas.openxmlformats.org/drawingml/2006/wordprocessingDrawing" xmlns:w="http://schemas.openxmlformats.org/wordprocessingml/2006/main" xmlns:m="http://schemas.openxmlformats.org/officeDocument/2006/math" xmlns="" id="{AD19D333-A99E-42C7-9275-2FC4A2C78729}"/>
              </a:ext>
            </a:extLst>
          </p:cNvPr>
          <p:cNvSpPr txBox="1"/>
          <p:nvPr/>
        </p:nvSpPr>
        <p:spPr>
          <a:xfrm>
            <a:off x="922219" y="41809476"/>
            <a:ext cx="14793257" cy="461665"/>
          </a:xfrm>
          <a:prstGeom prst="rect">
            <a:avLst/>
          </a:prstGeom>
          <a:noFill/>
        </p:spPr>
        <p:txBody>
          <a:bodyPr wrap="square" rtlCol="0">
            <a:spAutoFit/>
          </a:bodyPr>
          <a:lstStyle>
            <a:defPPr>
              <a:defRPr kern="1200"/>
            </a:defPPr>
          </a:lstStyle>
          <a:p>
            <a:r>
              <a:rPr lang="en-US" sz="2400">
                <a:latin typeface="Montserrat Light" panose="00000400000000000000" pitchFamily="50" charset="0"/>
                <a:ea typeface="Open Sans" panose="020b0606030504020204" pitchFamily="34" charset="0"/>
                <a:cs typeface="Open Sans" panose="020b0606030504020204" pitchFamily="34" charset="0"/>
              </a:rPr>
              <a:t>Add your information, graphs and images to this section.</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760" y="306750"/>
            <a:ext cx="4929320" cy="1354042"/>
          </a:xfrm>
          <a:prstGeom prst="rect">
            <a:avLst/>
          </a:prstGeom>
        </p:spPr>
      </p:pic>
    </p:spTree>
    <p:extLst>
      <p:ext uri="{BB962C8B-B14F-4D97-AF65-F5344CB8AC3E}">
        <p14:creationId xmlns:p14="http://schemas.microsoft.com/office/powerpoint/2010/main" val="255974084"/>
      </p:ext>
    </p:extLst>
  </p:cSld>
  <p:clrMapOvr>
    <a:masterClrMapping/>
  </p:clrMapOvr>
  <p:transition/>
  <p:timing/>
</p:sld>
</file>

<file path=ppt/tags/tag1.xml><?xml version="1.0" encoding="utf-8"?>
<p:tagLst xmlns:p="http://schemas.openxmlformats.org/presentationml/2006/main">
  <p:tag name="AS_NET" val="4.0.30319.42000"/>
  <p:tag name="AS_OS" val="Microsoft Windows NT 10.0.14393.0"/>
  <p:tag name="AS_RELEASE_DATE" val="2019.12.14"/>
  <p:tag name="AS_TITLE" val="Aspose.Slides for .NET 4.0 Client Profile"/>
  <p:tag name="AS_VERSION" val="19.12"/>
</p:tagLst>
</file>

<file path=ppt/theme/theme1.xml><?xml version="1.0" encoding="utf-8"?>
<a:theme xmlns:r="http://schemas.openxmlformats.org/officeDocument/2006/relationships" xmlns:a="http://schemas.openxmlformats.org/drawingml/2006/main" name="PosterPresentations.com-100CMx140CM">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800" dirty="0">
            <a:latin typeface="Times New Roman" panose="02020603050405020304" pitchFamily="18" charset="0"/>
            <a:cs typeface="Times New Roman" panose="02020603050405020304" pitchFamily="18" charset="0"/>
          </a:defRPr>
        </a:defPPr>
      </a:lstStyle>
    </a:txDef>
  </a:objectDefaults>
</a:theme>
</file>

<file path=ppt/theme/theme2.xml><?xml version="1.0" encoding="utf-8"?>
<a:theme xmlns:r="http://schemas.openxmlformats.org/officeDocument/2006/relationships" xmlns:a="http://schemas.openxmlformats.org/drawingml/2006/main" name="Without Quick Guides">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800" dirty="0">
            <a:latin typeface="Times New Roman" panose="02020603050405020304" pitchFamily="18" charset="0"/>
            <a:cs typeface="Times New Roman" panose="02020603050405020304" pitchFamily="18" charset="0"/>
          </a:defRPr>
        </a:defPPr>
      </a:lstStyle>
    </a:txDef>
  </a:objectDefaults>
</a:theme>
</file>

<file path=ppt/theme/theme3.xml><?xml version="1.0" encoding="utf-8"?>
<a:theme xmlns:r="http://schemas.openxmlformats.org/officeDocument/2006/relationships" xmlns:a="http://schemas.openxmlformats.org/drawingml/2006/main" name="Classic - Wide Cent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800" dirty="0">
            <a:latin typeface="Times New Roman" panose="02020603050405020304" pitchFamily="18" charset="0"/>
            <a:cs typeface="Times New Roman" panose="02020603050405020304" pitchFamily="18" charset="0"/>
          </a:defRPr>
        </a:defPPr>
      </a:lstStyle>
    </a:txDef>
  </a:objectDefaults>
</a:theme>
</file>

<file path=ppt/theme/theme4.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5.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Template>PosterPresentations.com-100CMx140CM</Template>
  <Company>Hewlett-Packard Company</Company>
  <PresentationFormat>Custom</PresentationFormat>
  <Paragraphs>39</Paragraphs>
  <Slides>2</Slides>
  <Notes>0</Notes>
  <TotalTime>1032</TotalTime>
  <HiddenSlides>0</HiddenSlides>
  <MMClips>0</MMClips>
  <ScaleCrop>0</ScaleCrop>
  <HeadingPairs>
    <vt:vector baseType="variant" size="6">
      <vt:variant>
        <vt:lpstr>Fonts used</vt:lpstr>
      </vt:variant>
      <vt:variant>
        <vt:i4>11</vt:i4>
      </vt:variant>
      <vt:variant>
        <vt:lpstr>Theme</vt:lpstr>
      </vt:variant>
      <vt:variant>
        <vt:i4>1</vt:i4>
      </vt:variant>
      <vt:variant>
        <vt:lpstr>Slide Titles</vt:lpstr>
      </vt:variant>
      <vt:variant>
        <vt:i4>2</vt:i4>
      </vt:variant>
    </vt:vector>
  </HeadingPairs>
  <TitlesOfParts>
    <vt:vector baseType="lpstr" size="14">
      <vt:lpstr>Arial</vt:lpstr>
      <vt:lpstr>Calibri</vt:lpstr>
      <vt:lpstr>Arial Black</vt:lpstr>
      <vt:lpstr>Trebuchet MS</vt:lpstr>
      <vt:lpstr>Times New Roman</vt:lpstr>
      <vt:lpstr>Franklin Gothic Heavy</vt:lpstr>
      <vt:lpstr>Libre Baskerville</vt:lpstr>
      <vt:lpstr>Montserrat</vt:lpstr>
      <vt:lpstr>ＭＳ Ｐゴシック</vt:lpstr>
      <vt:lpstr>Montserrat Light</vt:lpstr>
      <vt:lpstr>Open Sans</vt:lpstr>
      <vt:lpstr>PosterPresentations.com-100CMx140CM</vt:lpstr>
      <vt:lpstr>PowerPoint Presentation</vt:lpstr>
      <vt:lpstr>PowerPoint Presentation</vt:lpstr>
    </vt:vector>
  </TitlesOfParts>
  <LinksUpToDate>0</LinksUpToDate>
  <SharedDoc>0</SharedDoc>
  <HyperlinksChanged>0</HyperlinksChanged>
  <Application>Aspose.Slides for .NET</Application>
  <AppVersion>19.1200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PowerPoint Presentation</dc:title>
  <dc:creator>CanterburyMedia</dc:creator>
  <dc:description>This template is the property of PosterPresentations.com. Call us if you need help with this poster template.
1-866-649-3004           
 (c)PosterPresentations.com</dc:description>
  <cp:lastModifiedBy>Microsoft Office User</cp:lastModifiedBy>
  <cp:revision>41</cp:revision>
  <dcterms:created xsi:type="dcterms:W3CDTF">2012-02-10T00:21:22Z</dcterms:created>
  <dcterms:modified xsi:type="dcterms:W3CDTF">2024-11-13T04:41:29Z</dcterms:modified>
</cp:coreProperties>
</file>